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865995-D3E3-4A39-B91E-EB86A9410B48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8E9C218-2F19-425B-80DC-9F7DA6D3280E}">
      <dgm:prSet phldrT="[Текст]" custT="1"/>
      <dgm:spPr/>
      <dgm:t>
        <a:bodyPr/>
        <a:lstStyle/>
        <a:p>
          <a:r>
            <a:rPr lang="ru-RU" sz="4000" b="1" dirty="0" smtClean="0"/>
            <a:t>Внеурочная деятельность</a:t>
          </a:r>
          <a:endParaRPr lang="ru-RU" sz="4000" b="1" dirty="0"/>
        </a:p>
      </dgm:t>
    </dgm:pt>
    <dgm:pt modelId="{832C099D-BD39-48EE-AD55-3590B202102F}" type="parTrans" cxnId="{414D0976-6801-4D6D-8844-2F0F21B6DCC6}">
      <dgm:prSet/>
      <dgm:spPr/>
      <dgm:t>
        <a:bodyPr/>
        <a:lstStyle/>
        <a:p>
          <a:endParaRPr lang="ru-RU"/>
        </a:p>
      </dgm:t>
    </dgm:pt>
    <dgm:pt modelId="{E691E30A-4DB5-4746-BA64-DD95E8D1ED35}" type="sibTrans" cxnId="{414D0976-6801-4D6D-8844-2F0F21B6DCC6}">
      <dgm:prSet/>
      <dgm:spPr/>
      <dgm:t>
        <a:bodyPr/>
        <a:lstStyle/>
        <a:p>
          <a:endParaRPr lang="ru-RU"/>
        </a:p>
      </dgm:t>
    </dgm:pt>
    <dgm:pt modelId="{33FEB733-2682-41EA-AF2F-8F03F4D43A53}">
      <dgm:prSet phldrT="[Текст]" custT="1"/>
      <dgm:spPr/>
      <dgm:t>
        <a:bodyPr/>
        <a:lstStyle/>
        <a:p>
          <a:r>
            <a:rPr lang="ru-RU" sz="4000" b="1" dirty="0" smtClean="0"/>
            <a:t>Кружки, секции </a:t>
          </a:r>
        </a:p>
        <a:p>
          <a:r>
            <a:rPr lang="ru-RU" sz="4000" b="1" dirty="0" smtClean="0"/>
            <a:t>(в будние дни)</a:t>
          </a:r>
          <a:endParaRPr lang="ru-RU" sz="4000" b="1" dirty="0"/>
        </a:p>
      </dgm:t>
    </dgm:pt>
    <dgm:pt modelId="{761FE0D8-2650-441F-B6BA-E08AA4721CBD}" type="parTrans" cxnId="{102F7190-EC98-4DA4-9CFD-528AAE300CEC}">
      <dgm:prSet/>
      <dgm:spPr/>
      <dgm:t>
        <a:bodyPr/>
        <a:lstStyle/>
        <a:p>
          <a:endParaRPr lang="ru-RU"/>
        </a:p>
      </dgm:t>
    </dgm:pt>
    <dgm:pt modelId="{6CD395EB-4747-41D7-8BD3-5C8208C8D7D7}" type="sibTrans" cxnId="{102F7190-EC98-4DA4-9CFD-528AAE300CEC}">
      <dgm:prSet/>
      <dgm:spPr/>
      <dgm:t>
        <a:bodyPr/>
        <a:lstStyle/>
        <a:p>
          <a:endParaRPr lang="ru-RU"/>
        </a:p>
      </dgm:t>
    </dgm:pt>
    <dgm:pt modelId="{3745FD78-686C-4BF9-ACA9-1070AD4EFB80}">
      <dgm:prSet phldrT="[Текст]" custT="1"/>
      <dgm:spPr/>
      <dgm:t>
        <a:bodyPr/>
        <a:lstStyle/>
        <a:p>
          <a:r>
            <a:rPr lang="ru-RU" sz="4000" b="1" dirty="0" smtClean="0"/>
            <a:t>Мастерские </a:t>
          </a:r>
        </a:p>
        <a:p>
          <a:r>
            <a:rPr lang="ru-RU" sz="4000" b="1" dirty="0" smtClean="0"/>
            <a:t>(по субботам)</a:t>
          </a:r>
          <a:endParaRPr lang="ru-RU" sz="4000" b="1" dirty="0"/>
        </a:p>
      </dgm:t>
    </dgm:pt>
    <dgm:pt modelId="{E88337E7-C4F0-4E4B-A742-E0F42FA6B16F}" type="parTrans" cxnId="{91E81901-0D15-4CA6-9C5E-7A22947AB368}">
      <dgm:prSet/>
      <dgm:spPr/>
      <dgm:t>
        <a:bodyPr/>
        <a:lstStyle/>
        <a:p>
          <a:endParaRPr lang="ru-RU"/>
        </a:p>
      </dgm:t>
    </dgm:pt>
    <dgm:pt modelId="{9C65D91B-5E2E-4898-A032-877ED155FC88}" type="sibTrans" cxnId="{91E81901-0D15-4CA6-9C5E-7A22947AB368}">
      <dgm:prSet/>
      <dgm:spPr/>
      <dgm:t>
        <a:bodyPr/>
        <a:lstStyle/>
        <a:p>
          <a:endParaRPr lang="ru-RU"/>
        </a:p>
      </dgm:t>
    </dgm:pt>
    <dgm:pt modelId="{EDBA3EB5-E97F-4876-9278-F4BC1D032F59}" type="pres">
      <dgm:prSet presAssocID="{1A865995-D3E3-4A39-B91E-EB86A9410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53B654-4850-4693-A71A-EB1DAE425C57}" type="pres">
      <dgm:prSet presAssocID="{E8E9C218-2F19-425B-80DC-9F7DA6D3280E}" presName="node" presStyleLbl="node1" presStyleIdx="0" presStyleCnt="3" custScaleX="232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35F5A-2B7B-42EC-B399-B3639631DCAD}" type="pres">
      <dgm:prSet presAssocID="{E691E30A-4DB5-4746-BA64-DD95E8D1ED35}" presName="sibTrans" presStyleLbl="sibTrans2D1" presStyleIdx="0" presStyleCnt="3" custLinFactY="-33129" custLinFactNeighborX="62237" custLinFactNeighborY="-100000"/>
      <dgm:spPr/>
      <dgm:t>
        <a:bodyPr/>
        <a:lstStyle/>
        <a:p>
          <a:endParaRPr lang="ru-RU"/>
        </a:p>
      </dgm:t>
    </dgm:pt>
    <dgm:pt modelId="{96C3DB74-6658-45A8-BF30-9D2A7CF32877}" type="pres">
      <dgm:prSet presAssocID="{E691E30A-4DB5-4746-BA64-DD95E8D1ED3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167BBBD6-9B08-4D4D-B766-55812E598FAC}" type="pres">
      <dgm:prSet presAssocID="{33FEB733-2682-41EA-AF2F-8F03F4D43A53}" presName="node" presStyleLbl="node1" presStyleIdx="1" presStyleCnt="3" custScaleX="148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16B60-F50B-44F9-83BD-1B0F691CCE8C}" type="pres">
      <dgm:prSet presAssocID="{6CD395EB-4747-41D7-8BD3-5C8208C8D7D7}" presName="sibTrans" presStyleLbl="sibTrans2D1" presStyleIdx="1" presStyleCnt="3" custLinFactY="-197168" custLinFactNeighborX="2706" custLinFactNeighborY="-200000"/>
      <dgm:spPr/>
      <dgm:t>
        <a:bodyPr/>
        <a:lstStyle/>
        <a:p>
          <a:endParaRPr lang="ru-RU"/>
        </a:p>
      </dgm:t>
    </dgm:pt>
    <dgm:pt modelId="{A3310797-C5D5-46FC-8C03-BD88F6CE2349}" type="pres">
      <dgm:prSet presAssocID="{6CD395EB-4747-41D7-8BD3-5C8208C8D7D7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4BBD8E0E-3BE2-485C-8E5E-D6ED9C44AC20}" type="pres">
      <dgm:prSet presAssocID="{3745FD78-686C-4BF9-ACA9-1070AD4EFB80}" presName="node" presStyleLbl="node1" presStyleIdx="2" presStyleCnt="3" custScaleX="146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053CB-E1C1-4D00-8C54-F51DFE61A1DC}" type="pres">
      <dgm:prSet presAssocID="{9C65D91B-5E2E-4898-A032-877ED155FC88}" presName="sibTrans" presStyleLbl="sibTrans2D1" presStyleIdx="2" presStyleCnt="3" custLinFactX="-8238" custLinFactY="-17598" custLinFactNeighborX="-100000" custLinFactNeighborY="-100000"/>
      <dgm:spPr/>
      <dgm:t>
        <a:bodyPr/>
        <a:lstStyle/>
        <a:p>
          <a:endParaRPr lang="ru-RU"/>
        </a:p>
      </dgm:t>
    </dgm:pt>
    <dgm:pt modelId="{C73DF4B6-9638-4D68-A8D9-FD9EF52C0E48}" type="pres">
      <dgm:prSet presAssocID="{9C65D91B-5E2E-4898-A032-877ED155FC88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B0413336-A837-4887-8625-1EE83AE47962}" type="presOf" srcId="{E691E30A-4DB5-4746-BA64-DD95E8D1ED35}" destId="{04335F5A-2B7B-42EC-B399-B3639631DCAD}" srcOrd="0" destOrd="0" presId="urn:microsoft.com/office/officeart/2005/8/layout/cycle7"/>
    <dgm:cxn modelId="{E39EB58C-6E2C-400C-BF0C-A3451380F1F9}" type="presOf" srcId="{33FEB733-2682-41EA-AF2F-8F03F4D43A53}" destId="{167BBBD6-9B08-4D4D-B766-55812E598FAC}" srcOrd="0" destOrd="0" presId="urn:microsoft.com/office/officeart/2005/8/layout/cycle7"/>
    <dgm:cxn modelId="{AD9A3675-42FD-41A5-8CC2-454F9837F31F}" type="presOf" srcId="{E691E30A-4DB5-4746-BA64-DD95E8D1ED35}" destId="{96C3DB74-6658-45A8-BF30-9D2A7CF32877}" srcOrd="1" destOrd="0" presId="urn:microsoft.com/office/officeart/2005/8/layout/cycle7"/>
    <dgm:cxn modelId="{414D0976-6801-4D6D-8844-2F0F21B6DCC6}" srcId="{1A865995-D3E3-4A39-B91E-EB86A9410B48}" destId="{E8E9C218-2F19-425B-80DC-9F7DA6D3280E}" srcOrd="0" destOrd="0" parTransId="{832C099D-BD39-48EE-AD55-3590B202102F}" sibTransId="{E691E30A-4DB5-4746-BA64-DD95E8D1ED35}"/>
    <dgm:cxn modelId="{2842EF50-30EB-4975-9ACE-101D37703AED}" type="presOf" srcId="{1A865995-D3E3-4A39-B91E-EB86A9410B48}" destId="{EDBA3EB5-E97F-4876-9278-F4BC1D032F59}" srcOrd="0" destOrd="0" presId="urn:microsoft.com/office/officeart/2005/8/layout/cycle7"/>
    <dgm:cxn modelId="{91E81901-0D15-4CA6-9C5E-7A22947AB368}" srcId="{1A865995-D3E3-4A39-B91E-EB86A9410B48}" destId="{3745FD78-686C-4BF9-ACA9-1070AD4EFB80}" srcOrd="2" destOrd="0" parTransId="{E88337E7-C4F0-4E4B-A742-E0F42FA6B16F}" sibTransId="{9C65D91B-5E2E-4898-A032-877ED155FC88}"/>
    <dgm:cxn modelId="{102F7190-EC98-4DA4-9CFD-528AAE300CEC}" srcId="{1A865995-D3E3-4A39-B91E-EB86A9410B48}" destId="{33FEB733-2682-41EA-AF2F-8F03F4D43A53}" srcOrd="1" destOrd="0" parTransId="{761FE0D8-2650-441F-B6BA-E08AA4721CBD}" sibTransId="{6CD395EB-4747-41D7-8BD3-5C8208C8D7D7}"/>
    <dgm:cxn modelId="{2783B3A8-6460-4D43-83BB-797B446EF872}" type="presOf" srcId="{6CD395EB-4747-41D7-8BD3-5C8208C8D7D7}" destId="{A3310797-C5D5-46FC-8C03-BD88F6CE2349}" srcOrd="1" destOrd="0" presId="urn:microsoft.com/office/officeart/2005/8/layout/cycle7"/>
    <dgm:cxn modelId="{11128997-1B63-47C5-85F1-9A9D2AABD9CF}" type="presOf" srcId="{E8E9C218-2F19-425B-80DC-9F7DA6D3280E}" destId="{A453B654-4850-4693-A71A-EB1DAE425C57}" srcOrd="0" destOrd="0" presId="urn:microsoft.com/office/officeart/2005/8/layout/cycle7"/>
    <dgm:cxn modelId="{94C5ACD6-16D6-4576-9179-A0B050AD4920}" type="presOf" srcId="{9C65D91B-5E2E-4898-A032-877ED155FC88}" destId="{C73DF4B6-9638-4D68-A8D9-FD9EF52C0E48}" srcOrd="1" destOrd="0" presId="urn:microsoft.com/office/officeart/2005/8/layout/cycle7"/>
    <dgm:cxn modelId="{052BEA45-CE53-48BF-8927-DFBDA5CFE838}" type="presOf" srcId="{9C65D91B-5E2E-4898-A032-877ED155FC88}" destId="{D14053CB-E1C1-4D00-8C54-F51DFE61A1DC}" srcOrd="0" destOrd="0" presId="urn:microsoft.com/office/officeart/2005/8/layout/cycle7"/>
    <dgm:cxn modelId="{6BBC5257-1AE1-4201-942D-736531C8E6E5}" type="presOf" srcId="{6CD395EB-4747-41D7-8BD3-5C8208C8D7D7}" destId="{FE016B60-F50B-44F9-83BD-1B0F691CCE8C}" srcOrd="0" destOrd="0" presId="urn:microsoft.com/office/officeart/2005/8/layout/cycle7"/>
    <dgm:cxn modelId="{D58EC4ED-23CE-4F30-86E0-4D9D4B439C58}" type="presOf" srcId="{3745FD78-686C-4BF9-ACA9-1070AD4EFB80}" destId="{4BBD8E0E-3BE2-485C-8E5E-D6ED9C44AC20}" srcOrd="0" destOrd="0" presId="urn:microsoft.com/office/officeart/2005/8/layout/cycle7"/>
    <dgm:cxn modelId="{32547DA2-DF3A-471E-B111-7457BFFD77AD}" type="presParOf" srcId="{EDBA3EB5-E97F-4876-9278-F4BC1D032F59}" destId="{A453B654-4850-4693-A71A-EB1DAE425C57}" srcOrd="0" destOrd="0" presId="urn:microsoft.com/office/officeart/2005/8/layout/cycle7"/>
    <dgm:cxn modelId="{EB77055B-2406-48C5-975E-DB2E8F104650}" type="presParOf" srcId="{EDBA3EB5-E97F-4876-9278-F4BC1D032F59}" destId="{04335F5A-2B7B-42EC-B399-B3639631DCAD}" srcOrd="1" destOrd="0" presId="urn:microsoft.com/office/officeart/2005/8/layout/cycle7"/>
    <dgm:cxn modelId="{F44BFD1B-A8D1-4E15-9F47-DDD50A2FB366}" type="presParOf" srcId="{04335F5A-2B7B-42EC-B399-B3639631DCAD}" destId="{96C3DB74-6658-45A8-BF30-9D2A7CF32877}" srcOrd="0" destOrd="0" presId="urn:microsoft.com/office/officeart/2005/8/layout/cycle7"/>
    <dgm:cxn modelId="{B30C4011-7445-48A2-80D5-16F1631CDB23}" type="presParOf" srcId="{EDBA3EB5-E97F-4876-9278-F4BC1D032F59}" destId="{167BBBD6-9B08-4D4D-B766-55812E598FAC}" srcOrd="2" destOrd="0" presId="urn:microsoft.com/office/officeart/2005/8/layout/cycle7"/>
    <dgm:cxn modelId="{2B725CEB-23D9-40D9-AE8B-39779865516C}" type="presParOf" srcId="{EDBA3EB5-E97F-4876-9278-F4BC1D032F59}" destId="{FE016B60-F50B-44F9-83BD-1B0F691CCE8C}" srcOrd="3" destOrd="0" presId="urn:microsoft.com/office/officeart/2005/8/layout/cycle7"/>
    <dgm:cxn modelId="{67379B6B-BCD9-4C61-8E21-576D5C588921}" type="presParOf" srcId="{FE016B60-F50B-44F9-83BD-1B0F691CCE8C}" destId="{A3310797-C5D5-46FC-8C03-BD88F6CE2349}" srcOrd="0" destOrd="0" presId="urn:microsoft.com/office/officeart/2005/8/layout/cycle7"/>
    <dgm:cxn modelId="{A95EF6FE-DF3F-4B6F-920A-787CC77A091B}" type="presParOf" srcId="{EDBA3EB5-E97F-4876-9278-F4BC1D032F59}" destId="{4BBD8E0E-3BE2-485C-8E5E-D6ED9C44AC20}" srcOrd="4" destOrd="0" presId="urn:microsoft.com/office/officeart/2005/8/layout/cycle7"/>
    <dgm:cxn modelId="{AF62995E-065F-47F5-862C-509A43C55FB2}" type="presParOf" srcId="{EDBA3EB5-E97F-4876-9278-F4BC1D032F59}" destId="{D14053CB-E1C1-4D00-8C54-F51DFE61A1DC}" srcOrd="5" destOrd="0" presId="urn:microsoft.com/office/officeart/2005/8/layout/cycle7"/>
    <dgm:cxn modelId="{727BA10B-3567-43DB-881D-9B78BC5F312B}" type="presParOf" srcId="{D14053CB-E1C1-4D00-8C54-F51DFE61A1DC}" destId="{C73DF4B6-9638-4D68-A8D9-FD9EF52C0E4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3B654-4850-4693-A71A-EB1DAE425C57}">
      <dsp:nvSpPr>
        <dsp:cNvPr id="0" name=""/>
        <dsp:cNvSpPr/>
      </dsp:nvSpPr>
      <dsp:spPr>
        <a:xfrm>
          <a:off x="1992641" y="236"/>
          <a:ext cx="6509669" cy="14017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Внеурочная деятельность</a:t>
          </a:r>
          <a:endParaRPr lang="ru-RU" sz="4000" b="1" kern="1200" dirty="0"/>
        </a:p>
      </dsp:txBody>
      <dsp:txXfrm>
        <a:off x="2033696" y="41291"/>
        <a:ext cx="6427559" cy="1319627"/>
      </dsp:txXfrm>
    </dsp:sp>
    <dsp:sp modelId="{04335F5A-2B7B-42EC-B399-B3639631DCAD}">
      <dsp:nvSpPr>
        <dsp:cNvPr id="0" name=""/>
        <dsp:cNvSpPr/>
      </dsp:nvSpPr>
      <dsp:spPr>
        <a:xfrm rot="3600000">
          <a:off x="6456155" y="1810887"/>
          <a:ext cx="402288" cy="49060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6576841" y="1909009"/>
        <a:ext cx="160916" cy="294364"/>
      </dsp:txXfrm>
    </dsp:sp>
    <dsp:sp modelId="{167BBBD6-9B08-4D4D-B766-55812E598FAC}">
      <dsp:nvSpPr>
        <dsp:cNvPr id="0" name=""/>
        <dsp:cNvSpPr/>
      </dsp:nvSpPr>
      <dsp:spPr>
        <a:xfrm>
          <a:off x="5488582" y="4016692"/>
          <a:ext cx="4155591" cy="14017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Кружки, секции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(в будние дни)</a:t>
          </a:r>
          <a:endParaRPr lang="ru-RU" sz="4000" b="1" kern="1200" dirty="0"/>
        </a:p>
      </dsp:txBody>
      <dsp:txXfrm>
        <a:off x="5529637" y="4057747"/>
        <a:ext cx="4073481" cy="1319627"/>
      </dsp:txXfrm>
    </dsp:sp>
    <dsp:sp modelId="{FE016B60-F50B-44F9-83BD-1B0F691CCE8C}">
      <dsp:nvSpPr>
        <dsp:cNvPr id="0" name=""/>
        <dsp:cNvSpPr/>
      </dsp:nvSpPr>
      <dsp:spPr>
        <a:xfrm rot="10800000">
          <a:off x="5046894" y="2523718"/>
          <a:ext cx="402288" cy="49060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5167580" y="2621840"/>
        <a:ext cx="160916" cy="294364"/>
      </dsp:txXfrm>
    </dsp:sp>
    <dsp:sp modelId="{4BBD8E0E-3BE2-485C-8E5E-D6ED9C44AC20}">
      <dsp:nvSpPr>
        <dsp:cNvPr id="0" name=""/>
        <dsp:cNvSpPr/>
      </dsp:nvSpPr>
      <dsp:spPr>
        <a:xfrm>
          <a:off x="871425" y="4016692"/>
          <a:ext cx="4114296" cy="14017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Мастерские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(по субботам)</a:t>
          </a:r>
          <a:endParaRPr lang="ru-RU" sz="4000" b="1" kern="1200" dirty="0"/>
        </a:p>
      </dsp:txBody>
      <dsp:txXfrm>
        <a:off x="912480" y="4057747"/>
        <a:ext cx="4032186" cy="1319627"/>
      </dsp:txXfrm>
    </dsp:sp>
    <dsp:sp modelId="{D14053CB-E1C1-4D00-8C54-F51DFE61A1DC}">
      <dsp:nvSpPr>
        <dsp:cNvPr id="0" name=""/>
        <dsp:cNvSpPr/>
      </dsp:nvSpPr>
      <dsp:spPr>
        <a:xfrm rot="18000000">
          <a:off x="3451451" y="1887083"/>
          <a:ext cx="402288" cy="49060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3572137" y="1985205"/>
        <a:ext cx="160916" cy="294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A5525B-7598-4DB9-B104-200E580101EC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281513-9609-409C-9FDB-CD2DFD21CDD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35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525B-7598-4DB9-B104-200E580101EC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1513-9609-409C-9FDB-CD2DFD21C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33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525B-7598-4DB9-B104-200E580101EC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1513-9609-409C-9FDB-CD2DFD21C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40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525B-7598-4DB9-B104-200E580101EC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1513-9609-409C-9FDB-CD2DFD21C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29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525B-7598-4DB9-B104-200E580101EC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1513-9609-409C-9FDB-CD2DFD21CDD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70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525B-7598-4DB9-B104-200E580101EC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1513-9609-409C-9FDB-CD2DFD21C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31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525B-7598-4DB9-B104-200E580101EC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1513-9609-409C-9FDB-CD2DFD21C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01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525B-7598-4DB9-B104-200E580101EC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1513-9609-409C-9FDB-CD2DFD21C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70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525B-7598-4DB9-B104-200E580101EC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1513-9609-409C-9FDB-CD2DFD21C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164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525B-7598-4DB9-B104-200E580101EC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1513-9609-409C-9FDB-CD2DFD21C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9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525B-7598-4DB9-B104-200E580101EC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1513-9609-409C-9FDB-CD2DFD21C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97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1A5525B-7598-4DB9-B104-200E580101EC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E281513-9609-409C-9FDB-CD2DFD21C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1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1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Практика ВД </a:t>
            </a:r>
            <a:r>
              <a:rPr lang="ru-RU" dirty="0" err="1" smtClean="0"/>
              <a:t>Профиград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dirty="0" smtClean="0"/>
              <a:t>в</a:t>
            </a:r>
            <a:r>
              <a:rPr lang="ru-RU" dirty="0" smtClean="0"/>
              <a:t> 2017 </a:t>
            </a:r>
            <a:r>
              <a:rPr lang="ru-RU" dirty="0" smtClean="0"/>
              <a:t>– 2018 </a:t>
            </a:r>
            <a:r>
              <a:rPr lang="ru-RU" sz="4800" dirty="0" err="1" smtClean="0"/>
              <a:t>уч.г</a:t>
            </a:r>
            <a:r>
              <a:rPr lang="ru-RU" sz="4800" dirty="0" smtClean="0"/>
              <a:t>.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6000" b="1" i="1" u="sng" dirty="0" smtClean="0"/>
              <a:t>5 – 7 классы</a:t>
            </a:r>
            <a:endParaRPr lang="ru-RU" sz="6000" b="1" i="1" u="sng" dirty="0"/>
          </a:p>
        </p:txBody>
      </p:sp>
    </p:spTree>
    <p:extLst>
      <p:ext uri="{BB962C8B-B14F-4D97-AF65-F5344CB8AC3E}">
        <p14:creationId xmlns:p14="http://schemas.microsoft.com/office/powerpoint/2010/main" val="3128407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48271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7</a:t>
            </a:r>
            <a:r>
              <a:rPr lang="ru-RU" sz="6000" b="1" dirty="0" smtClean="0">
                <a:solidFill>
                  <a:schemeClr val="tx1"/>
                </a:solidFill>
              </a:rPr>
              <a:t>-е классы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16" y="440667"/>
            <a:ext cx="3878209" cy="27436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52" y="609600"/>
            <a:ext cx="3327002" cy="31024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1" t="26000" r="15158" b="4666"/>
          <a:stretch/>
        </p:blipFill>
        <p:spPr>
          <a:xfrm>
            <a:off x="4353453" y="1377104"/>
            <a:ext cx="3454613" cy="26624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028" y="4379783"/>
            <a:ext cx="3488220" cy="18341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4" t="8847" r="3564" b="7296"/>
          <a:stretch/>
        </p:blipFill>
        <p:spPr>
          <a:xfrm>
            <a:off x="320883" y="3712029"/>
            <a:ext cx="3878367" cy="23363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1" b="10176"/>
          <a:stretch/>
        </p:blipFill>
        <p:spPr>
          <a:xfrm>
            <a:off x="4880925" y="4044623"/>
            <a:ext cx="2762428" cy="254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80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Кружки и секции для 7-х классов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79" y="1561817"/>
            <a:ext cx="3629968" cy="24490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249" y="1561817"/>
            <a:ext cx="3636292" cy="31550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46" y="3812436"/>
            <a:ext cx="3952281" cy="247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75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Желаем вам удачи!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200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515" y="1098611"/>
            <a:ext cx="5656489" cy="55474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24930"/>
          </a:xfrm>
        </p:spPr>
        <p:txBody>
          <a:bodyPr/>
          <a:lstStyle/>
          <a:p>
            <a:pPr algn="ctr"/>
            <a:r>
              <a:rPr lang="ru-RU" b="1" dirty="0" smtClean="0"/>
              <a:t>Значок гражданина </a:t>
            </a:r>
            <a:r>
              <a:rPr lang="ru-RU" b="1" dirty="0" err="1" smtClean="0"/>
              <a:t>Профиграда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72931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3"/>
          <a:stretch/>
        </p:blipFill>
        <p:spPr>
          <a:xfrm>
            <a:off x="845290" y="587829"/>
            <a:ext cx="10058400" cy="51162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32857" y="3984171"/>
            <a:ext cx="1828800" cy="5442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512629" y="4256314"/>
            <a:ext cx="1828800" cy="5442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13254" y="5600198"/>
            <a:ext cx="10490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ЗНАКИ ОТЛИЧИЯ ДЛЯ ОБОЗНАЧЕНИЯ КАРЬЕРНОГО РОСТА ГРАЖДАН ПРОФИГРАДА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89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Общие правила или Правила для всех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763487"/>
            <a:ext cx="9872871" cy="4691742"/>
          </a:xfrm>
        </p:spPr>
        <p:txBody>
          <a:bodyPr/>
          <a:lstStyle/>
          <a:p>
            <a:r>
              <a:rPr lang="ru-RU" sz="4800" dirty="0" smtClean="0">
                <a:solidFill>
                  <a:schemeClr val="tx1"/>
                </a:solidFill>
              </a:rPr>
              <a:t>Сделать осознанный выбор.</a:t>
            </a:r>
          </a:p>
          <a:p>
            <a:r>
              <a:rPr lang="ru-RU" sz="4800" dirty="0" smtClean="0">
                <a:solidFill>
                  <a:schemeClr val="tx1"/>
                </a:solidFill>
              </a:rPr>
              <a:t>Не пропускать занятия внеурочной деятельности и не опаздывать на них.</a:t>
            </a:r>
          </a:p>
          <a:p>
            <a:r>
              <a:rPr lang="ru-RU" sz="4800" dirty="0" smtClean="0">
                <a:solidFill>
                  <a:schemeClr val="tx1"/>
                </a:solidFill>
              </a:rPr>
              <a:t>Приносить  с собой сменную обувь.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09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72449069"/>
              </p:ext>
            </p:extLst>
          </p:nvPr>
        </p:nvGraphicFramePr>
        <p:xfrm>
          <a:off x="1066800" y="719666"/>
          <a:ext cx="105156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3754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5-е классы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609600"/>
            <a:ext cx="2028825" cy="2857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002" y="903514"/>
            <a:ext cx="2834969" cy="28882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8" y="3982734"/>
            <a:ext cx="3045823" cy="21862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4446391" y="2038350"/>
            <a:ext cx="3268738" cy="29418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30" y="4429179"/>
            <a:ext cx="3554637" cy="184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5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Кружки и секции для 5-х классов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5" y="1774357"/>
            <a:ext cx="4692207" cy="4071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02" y="2878645"/>
            <a:ext cx="3456840" cy="3456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492" y="3559859"/>
            <a:ext cx="3629968" cy="244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84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6-е </a:t>
            </a:r>
            <a:r>
              <a:rPr lang="ru-RU" sz="5400" b="1" dirty="0">
                <a:solidFill>
                  <a:schemeClr val="tx1"/>
                </a:solidFill>
              </a:rPr>
              <a:t>классы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10" y="756648"/>
            <a:ext cx="3488220" cy="1834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84" y="2485100"/>
            <a:ext cx="3649376" cy="2946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60" y="3526971"/>
            <a:ext cx="2535796" cy="25834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914" y="756648"/>
            <a:ext cx="3878209" cy="27436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8"/>
          <a:stretch/>
        </p:blipFill>
        <p:spPr>
          <a:xfrm>
            <a:off x="8367846" y="3755862"/>
            <a:ext cx="2970344" cy="253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21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Кружки и секции для 6-х классов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56" y="1798781"/>
            <a:ext cx="3901209" cy="39012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50" y="2242688"/>
            <a:ext cx="3629968" cy="24490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9" y="1965960"/>
            <a:ext cx="3406548" cy="412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69843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102</TotalTime>
  <Words>88</Words>
  <Application>Microsoft Office PowerPoint</Application>
  <PresentationFormat>Широкоэкранный</PresentationFormat>
  <Paragraphs>21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Corbel</vt:lpstr>
      <vt:lpstr>Базис</vt:lpstr>
      <vt:lpstr>Практика ВД Профиград в 2017 – 2018 уч.г.</vt:lpstr>
      <vt:lpstr>Значок гражданина Профиграда</vt:lpstr>
      <vt:lpstr>Презентация PowerPoint</vt:lpstr>
      <vt:lpstr>Общие правила или Правила для всех</vt:lpstr>
      <vt:lpstr>Презентация PowerPoint</vt:lpstr>
      <vt:lpstr>5-е классы</vt:lpstr>
      <vt:lpstr>Кружки и секции для 5-х классов</vt:lpstr>
      <vt:lpstr>6-е классы</vt:lpstr>
      <vt:lpstr>Кружки и секции для 6-х классов</vt:lpstr>
      <vt:lpstr>7-е классы</vt:lpstr>
      <vt:lpstr>Кружки и секции для 7-х классов</vt:lpstr>
      <vt:lpstr>Желаем вам удачи!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Внеурочка 2017 – 2018</dc:title>
  <dc:creator>Завуч</dc:creator>
  <cp:lastModifiedBy>Direktor</cp:lastModifiedBy>
  <cp:revision>11</cp:revision>
  <dcterms:created xsi:type="dcterms:W3CDTF">2017-08-31T12:49:42Z</dcterms:created>
  <dcterms:modified xsi:type="dcterms:W3CDTF">2021-04-22T11:11:39Z</dcterms:modified>
</cp:coreProperties>
</file>