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71" r:id="rId4"/>
    <p:sldId id="273" r:id="rId5"/>
    <p:sldId id="258" r:id="rId6"/>
    <p:sldId id="275" r:id="rId7"/>
    <p:sldId id="260" r:id="rId8"/>
    <p:sldId id="261" r:id="rId9"/>
    <p:sldId id="262" r:id="rId10"/>
    <p:sldId id="263" r:id="rId11"/>
    <p:sldId id="264" r:id="rId12"/>
    <p:sldId id="265" r:id="rId13"/>
    <p:sldId id="274" r:id="rId14"/>
    <p:sldId id="276" r:id="rId15"/>
    <p:sldId id="268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62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CBBF3-59F6-437D-B47C-A69FBB9F8F7E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452AA-04A1-4ABF-96BB-D941A70AF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482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442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2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015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2764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792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96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761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875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19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18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96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32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036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70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67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372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9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2A4E2-5B57-405C-8A4C-ABB6160E9513}" type="datetimeFigureOut">
              <a:rPr lang="ru-RU" smtClean="0"/>
              <a:t>08.05.2018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A4928-73D8-4C05-A909-9E21227743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039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СЕМЕЙНОЕ ПРАВО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Место семейного права в системе российского права. Источники семейного права. </a:t>
            </a:r>
            <a:r>
              <a:rPr lang="ru-RU" b="1" dirty="0">
                <a:solidFill>
                  <a:schemeClr val="bg1"/>
                </a:solidFill>
              </a:rPr>
              <a:t>Субъекты семейного права. </a:t>
            </a:r>
            <a:r>
              <a:rPr lang="ru-RU" b="1" dirty="0" smtClean="0">
                <a:solidFill>
                  <a:schemeClr val="bg1"/>
                </a:solidFill>
              </a:rPr>
              <a:t>Права и обязанности в семейном праве.</a:t>
            </a:r>
          </a:p>
          <a:p>
            <a:pPr algn="ctr"/>
            <a:endParaRPr lang="ru-RU" sz="1400" dirty="0"/>
          </a:p>
          <a:p>
            <a:pPr algn="just"/>
            <a:r>
              <a:rPr lang="ru-RU" sz="1400" dirty="0" smtClean="0"/>
              <a:t>Подготовила </a:t>
            </a:r>
            <a:r>
              <a:rPr lang="ru-RU" sz="1400" dirty="0" smtClean="0"/>
              <a:t>ученица 10 класса МБОУ СОШ №3 </a:t>
            </a:r>
            <a:r>
              <a:rPr lang="ru-RU" sz="1400" dirty="0" err="1" smtClean="0"/>
              <a:t>с.Чалтырь</a:t>
            </a:r>
            <a:r>
              <a:rPr lang="ru-RU" sz="1400" dirty="0" smtClean="0"/>
              <a:t> Нечаева Ольга</a:t>
            </a:r>
          </a:p>
          <a:p>
            <a:pPr algn="just"/>
            <a:r>
              <a:rPr lang="ru-RU" sz="1400" dirty="0" smtClean="0"/>
              <a:t>Руководитель: учитель </a:t>
            </a:r>
            <a:r>
              <a:rPr lang="ru-RU" sz="1400" dirty="0" smtClean="0"/>
              <a:t>обществознания МБОУ СОШ№3 </a:t>
            </a:r>
            <a:r>
              <a:rPr lang="ru-RU" sz="1400" dirty="0" err="1" smtClean="0"/>
              <a:t>с.Чалтырь</a:t>
            </a:r>
            <a:r>
              <a:rPr lang="ru-RU" sz="1400" dirty="0"/>
              <a:t> </a:t>
            </a:r>
            <a:r>
              <a:rPr lang="ru-RU" sz="1400" dirty="0" smtClean="0"/>
              <a:t> </a:t>
            </a:r>
            <a:r>
              <a:rPr lang="ru-RU" sz="1400" dirty="0" err="1" smtClean="0"/>
              <a:t>Ключкина</a:t>
            </a:r>
            <a:r>
              <a:rPr lang="ru-RU" sz="1400" dirty="0" smtClean="0"/>
              <a:t> </a:t>
            </a:r>
            <a:r>
              <a:rPr lang="ru-RU" sz="1400" dirty="0" smtClean="0"/>
              <a:t>А.Б.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7735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Субъекты и объекты семейного права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" r="3083"/>
          <a:stretch>
            <a:fillRect/>
          </a:stretch>
        </p:blipFill>
        <p:spPr>
          <a:xfrm>
            <a:off x="6333718" y="2336874"/>
            <a:ext cx="5425849" cy="359931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6"/>
          <a:stretch/>
        </p:blipFill>
        <p:spPr>
          <a:xfrm>
            <a:off x="680323" y="2336873"/>
            <a:ext cx="5193124" cy="35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1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семейного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969" y="2157046"/>
            <a:ext cx="11570677" cy="377914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Метод семейного права </a:t>
            </a:r>
            <a:r>
              <a:rPr lang="ru-RU" dirty="0"/>
              <a:t>– это приемы, с помощью которых законодатель воздействует на семейные отношения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К </a:t>
            </a:r>
            <a:r>
              <a:rPr lang="ru-RU" dirty="0"/>
              <a:t>ним относятся способы императивного и дозволительного </a:t>
            </a:r>
            <a:r>
              <a:rPr lang="ru-RU" dirty="0" smtClean="0"/>
              <a:t>(диспозитивного) характера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u="sng" dirty="0" smtClean="0"/>
              <a:t>Первые</a:t>
            </a:r>
            <a:r>
              <a:rPr lang="ru-RU" dirty="0" smtClean="0"/>
              <a:t> </a:t>
            </a:r>
            <a:r>
              <a:rPr lang="ru-RU" dirty="0"/>
              <a:t>несут обязательный характер и не могут меняться в зависимости от желания субъектов семейного права (условия вступления в брак, лишения родительских прав), а </a:t>
            </a:r>
            <a:r>
              <a:rPr lang="ru-RU" u="sng" dirty="0"/>
              <a:t>вторые</a:t>
            </a:r>
            <a:r>
              <a:rPr lang="ru-RU" dirty="0"/>
              <a:t> позволяют участникам отношений действовать определенным образом (возможность составления и подписания брачного договора, соглашение об алиментах). 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338" y="5133201"/>
            <a:ext cx="4419600" cy="160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3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738555"/>
            <a:ext cx="6529371" cy="351692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Сформулируем </a:t>
            </a:r>
            <a:r>
              <a:rPr lang="ru-RU" sz="4800" dirty="0" smtClean="0"/>
              <a:t>права и обязанности, которые могут быть установлены нормами семейного права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692" y="2456045"/>
            <a:ext cx="4798484" cy="35988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3" y="4255477"/>
            <a:ext cx="4387260" cy="234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4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Права и обязанности супругов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73" y="2198915"/>
            <a:ext cx="5784217" cy="433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98" b="251"/>
          <a:stretch/>
        </p:blipFill>
        <p:spPr bwMode="auto">
          <a:xfrm>
            <a:off x="6339390" y="2198915"/>
            <a:ext cx="4974771" cy="433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13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Права и обязанности родителей и детей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03" y="2270620"/>
            <a:ext cx="5187654" cy="416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63" b="11146"/>
          <a:stretch/>
        </p:blipFill>
        <p:spPr bwMode="auto">
          <a:xfrm>
            <a:off x="5921828" y="2289978"/>
            <a:ext cx="5268686" cy="41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42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Определим </a:t>
            </a:r>
            <a:r>
              <a:rPr lang="ru-RU" dirty="0" smtClean="0"/>
              <a:t>отраслевую характеристику семейного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объекту регулирования (материальные и процессуальные отрасли)</a:t>
            </a:r>
          </a:p>
          <a:p>
            <a:r>
              <a:rPr lang="ru-RU" dirty="0" smtClean="0"/>
              <a:t>По субъектному составу отрасли (публичные и частные)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sz="21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Предлагаю вам так же новую</a:t>
            </a:r>
          </a:p>
          <a:p>
            <a:pPr marL="0" indent="0">
              <a:buNone/>
            </a:pPr>
            <a:r>
              <a:rPr lang="ru-RU" sz="21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к</a:t>
            </a:r>
            <a:r>
              <a:rPr lang="ru-RU" sz="21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лассификацию отраслей по направлению</a:t>
            </a:r>
          </a:p>
          <a:p>
            <a:pPr marL="0" indent="0">
              <a:buNone/>
            </a:pPr>
            <a:r>
              <a:rPr lang="ru-RU" sz="21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Правового регулирования</a:t>
            </a:r>
            <a:endParaRPr lang="ru-RU" sz="21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-432" b="14082"/>
          <a:stretch/>
        </p:blipFill>
        <p:spPr>
          <a:xfrm>
            <a:off x="6591263" y="3587256"/>
            <a:ext cx="5263278" cy="31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5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9" y="195943"/>
            <a:ext cx="10629901" cy="2824843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Нормы какой процессуальной отрасли права регламентируют процесс судопроизводства по вопросам семейного права?</a:t>
            </a:r>
            <a:endParaRPr lang="ru-RU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2" r="1766"/>
          <a:stretch/>
        </p:blipFill>
        <p:spPr>
          <a:xfrm>
            <a:off x="1491344" y="3167743"/>
            <a:ext cx="7130142" cy="33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7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СЕМЕЙНОГО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48595"/>
            <a:ext cx="9613861" cy="4415619"/>
          </a:xfrm>
        </p:spPr>
        <p:txBody>
          <a:bodyPr>
            <a:normAutofit/>
          </a:bodyPr>
          <a:lstStyle/>
          <a:p>
            <a:r>
              <a:rPr lang="ru-RU" dirty="0" smtClean="0"/>
              <a:t>Семейное право – это </a:t>
            </a:r>
            <a:r>
              <a:rPr lang="ru-RU" dirty="0" smtClean="0"/>
              <a:t>отрасль </a:t>
            </a:r>
            <a:r>
              <a:rPr lang="ru-RU" dirty="0" smtClean="0"/>
              <a:t>права, </a:t>
            </a:r>
            <a:r>
              <a:rPr lang="ru-RU" dirty="0"/>
              <a:t>нормы которой регулируют </a:t>
            </a:r>
            <a:r>
              <a:rPr lang="ru-RU" dirty="0" smtClean="0"/>
              <a:t>правоотношения граждан(имущественного </a:t>
            </a:r>
            <a:r>
              <a:rPr lang="ru-RU" dirty="0"/>
              <a:t>и неимущественного характера</a:t>
            </a:r>
            <a:r>
              <a:rPr lang="ru-RU" dirty="0" smtClean="0"/>
              <a:t>), возникающие из родства, брака, усыновления, опеки и попечительства над несовершеннолетними, принятия детей на воспитание в семью. </a:t>
            </a:r>
          </a:p>
          <a:p>
            <a:r>
              <a:rPr lang="ru-RU" dirty="0" smtClean="0"/>
              <a:t>Следовательно</a:t>
            </a:r>
            <a:r>
              <a:rPr lang="ru-RU" dirty="0"/>
              <a:t>,</a:t>
            </a:r>
            <a:r>
              <a:rPr lang="ru-RU" dirty="0" smtClean="0"/>
              <a:t> это </a:t>
            </a:r>
            <a:r>
              <a:rPr lang="ru-RU" i="1" dirty="0" err="1" smtClean="0"/>
              <a:t>подотрасль</a:t>
            </a:r>
            <a:r>
              <a:rPr lang="ru-RU" dirty="0" smtClean="0"/>
              <a:t> </a:t>
            </a:r>
            <a:r>
              <a:rPr lang="ru-RU" dirty="0" smtClean="0"/>
              <a:t>гражданского права, обеспечивающая</a:t>
            </a:r>
            <a:r>
              <a:rPr lang="ru-RU" dirty="0"/>
              <a:t>, закрепляющая порядок взаимоотношений между людьми </a:t>
            </a:r>
            <a:r>
              <a:rPr lang="ru-RU" dirty="0" smtClean="0"/>
              <a:t>в </a:t>
            </a:r>
            <a:r>
              <a:rPr lang="ru-RU" dirty="0"/>
              <a:t>момент брака, усыновления и воспитания </a:t>
            </a:r>
            <a:r>
              <a:rPr lang="ru-RU" dirty="0" smtClean="0"/>
              <a:t>детей, правоотношения между родственниками и бывшими супругами. </a:t>
            </a:r>
          </a:p>
        </p:txBody>
      </p:sp>
    </p:spTree>
    <p:extLst>
      <p:ext uri="{BB962C8B-B14F-4D97-AF65-F5344CB8AC3E}">
        <p14:creationId xmlns:p14="http://schemas.microsoft.com/office/powerpoint/2010/main" val="224056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865759" cy="3605412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Определим, </a:t>
            </a:r>
            <a:r>
              <a:rPr lang="ru-RU" sz="4800" b="1" dirty="0" smtClean="0"/>
              <a:t>что является предметом правового регулирования рассматриваемой отрасли юридической науки? 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137681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41" y="265596"/>
            <a:ext cx="9361715" cy="641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1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Предметом регулирования семейного права являются правоотношения в семье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Семья</a:t>
            </a:r>
            <a:r>
              <a:rPr lang="ru-RU" dirty="0"/>
              <a:t> - это малая ячейка общества, основанная на браке или кровных узах, члены которой связаны между собой бытом, взаимопомощью и ответственностью.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целом, семья в России охраняется государством. Законодательство в данной области направлено на ее укрепление, построение отношений, базирующихся на обоюдном уважении и равенстве супругов. 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368" y="4771292"/>
            <a:ext cx="2814262" cy="18734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742" y="4697211"/>
            <a:ext cx="2400877" cy="194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80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images.myshared.ru/19/1183026/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432" y="326571"/>
            <a:ext cx="8084457" cy="606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509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Таким образом, семейное право регламентирует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Условия вступления в брак (ст.12 СК РФ)</a:t>
            </a:r>
          </a:p>
          <a:p>
            <a:r>
              <a:rPr lang="ru-RU" dirty="0" smtClean="0"/>
              <a:t>Прекращение брака по различным основаниям (гл. 4 СК РФ)</a:t>
            </a:r>
          </a:p>
          <a:p>
            <a:r>
              <a:rPr lang="ru-RU" dirty="0" smtClean="0"/>
              <a:t>Порядок раздела имущества при расторжении брака (ст.38-39 СК РФ)</a:t>
            </a:r>
          </a:p>
          <a:p>
            <a:r>
              <a:rPr lang="ru-RU" dirty="0" smtClean="0"/>
              <a:t>Договорный режим имущества супругов (гл. 8 СК РФ)</a:t>
            </a:r>
          </a:p>
          <a:p>
            <a:r>
              <a:rPr lang="ru-RU" dirty="0" smtClean="0"/>
              <a:t>Отношения между родителями и детьми (Раздел </a:t>
            </a:r>
            <a:r>
              <a:rPr lang="en-US" dirty="0" smtClean="0"/>
              <a:t>IV </a:t>
            </a:r>
            <a:r>
              <a:rPr lang="ru-RU" dirty="0" smtClean="0"/>
              <a:t>СК РФ)</a:t>
            </a:r>
          </a:p>
          <a:p>
            <a:r>
              <a:rPr lang="ru-RU" dirty="0" smtClean="0"/>
              <a:t>Установление отцовства (ст.49-50 СК РФ)</a:t>
            </a:r>
          </a:p>
          <a:p>
            <a:r>
              <a:rPr lang="ru-RU" dirty="0" smtClean="0"/>
              <a:t>Усыновление, опека и попечительство (Раздел </a:t>
            </a:r>
            <a:r>
              <a:rPr lang="en-US" dirty="0" smtClean="0"/>
              <a:t>VI </a:t>
            </a:r>
            <a:r>
              <a:rPr lang="ru-RU" dirty="0" smtClean="0"/>
              <a:t>СК РФ)</a:t>
            </a:r>
          </a:p>
          <a:p>
            <a:r>
              <a:rPr lang="ru-RU" dirty="0" smtClean="0"/>
              <a:t>Алиментные обязательства членов семьи (Раздел </a:t>
            </a:r>
            <a:r>
              <a:rPr lang="en-US" dirty="0" smtClean="0"/>
              <a:t>V </a:t>
            </a:r>
            <a:r>
              <a:rPr lang="ru-RU" dirty="0" smtClean="0"/>
              <a:t>СК РФ)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472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семейного права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7" y="2438400"/>
            <a:ext cx="4314381" cy="3950676"/>
          </a:xfrm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46" y="2438400"/>
            <a:ext cx="3060976" cy="39976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3"/>
          <a:stretch/>
        </p:blipFill>
        <p:spPr>
          <a:xfrm>
            <a:off x="7330281" y="2438400"/>
            <a:ext cx="4650704" cy="399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2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семейного права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51" y="2467296"/>
            <a:ext cx="4546111" cy="3523061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34" y="2467296"/>
            <a:ext cx="4700588" cy="352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7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274</TotalTime>
  <Words>436</Words>
  <Application>Microsoft Office PowerPoint</Application>
  <PresentationFormat>Произвольный</PresentationFormat>
  <Paragraphs>39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Берлин</vt:lpstr>
      <vt:lpstr>СЕМЕЙНОЕ ПРАВО</vt:lpstr>
      <vt:lpstr>Понятие СЕМЕЙНОГО ПРАВА</vt:lpstr>
      <vt:lpstr>Определим, что является предметом правового регулирования рассматриваемой отрасли юридической науки? </vt:lpstr>
      <vt:lpstr>Презентация PowerPoint</vt:lpstr>
      <vt:lpstr>Предметом регулирования семейного права являются правоотношения в семье</vt:lpstr>
      <vt:lpstr>Презентация PowerPoint</vt:lpstr>
      <vt:lpstr>Таким образом, семейное право регламентирует</vt:lpstr>
      <vt:lpstr>Источники семейного права</vt:lpstr>
      <vt:lpstr>Источники семейного права</vt:lpstr>
      <vt:lpstr>Субъекты и объекты семейного права</vt:lpstr>
      <vt:lpstr>Методы семейного права</vt:lpstr>
      <vt:lpstr>Сформулируем права и обязанности, которые могут быть установлены нормами семейного права</vt:lpstr>
      <vt:lpstr>Права и обязанности супругов</vt:lpstr>
      <vt:lpstr>Права и обязанности родителей и детей</vt:lpstr>
      <vt:lpstr>Определим отраслевую характеристику семейного права</vt:lpstr>
      <vt:lpstr>Нормы какой процессуальной отрасли права регламентируют процесс судопроизводства по вопросам семейного права?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СЕМЕЙНОЕ ПРАВО</dc:title>
  <dc:creator>Uchitelskaya</dc:creator>
  <cp:lastModifiedBy>RePack by Diakov</cp:lastModifiedBy>
  <cp:revision>21</cp:revision>
  <dcterms:created xsi:type="dcterms:W3CDTF">2018-03-20T09:27:06Z</dcterms:created>
  <dcterms:modified xsi:type="dcterms:W3CDTF">2018-05-08T21:10:01Z</dcterms:modified>
</cp:coreProperties>
</file>