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36A1CE-8BDC-4A93-986A-A4291AD51246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022CE-14CB-4607-85AD-6E9226A630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0841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5022CE-14CB-4607-85AD-6E9226A630C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488" y="1214422"/>
            <a:ext cx="5929354" cy="285752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Психологическое сопровождение учащихся школы в условия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0562" y="5000636"/>
            <a:ext cx="3271838" cy="638164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педагог-психолог МБОУСОШ №3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Багаджиян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М.А.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части занятия</a:t>
            </a:r>
            <a:endParaRPr lang="ru-RU" dirty="0"/>
          </a:p>
        </p:txBody>
      </p:sp>
      <p:pic>
        <p:nvPicPr>
          <p:cNvPr id="4" name="Содержимое 3" descr="P103075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23344"/>
            <a:ext cx="4038600" cy="3028950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1.Вводная (ритуал приветствия, разминка).</a:t>
            </a:r>
          </a:p>
          <a:p>
            <a:pPr>
              <a:buNone/>
            </a:pPr>
            <a:r>
              <a:rPr lang="ru-RU" dirty="0" smtClean="0"/>
              <a:t>  2.Основная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(релаксация, игра).</a:t>
            </a:r>
          </a:p>
          <a:p>
            <a:pPr>
              <a:buNone/>
            </a:pPr>
            <a:r>
              <a:rPr lang="ru-RU" dirty="0" smtClean="0"/>
              <a:t>   3.Завершающая (подведение итогов, ритуал прощания).</a:t>
            </a:r>
          </a:p>
          <a:p>
            <a:pPr>
              <a:buNone/>
            </a:pPr>
            <a:r>
              <a:rPr lang="ru-RU" dirty="0" smtClean="0"/>
              <a:t>    Продолжительность занятий 15-20 минут.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1030758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500063"/>
            <a:ext cx="7786688" cy="56388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1030761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642938" y="857250"/>
            <a:ext cx="8501062" cy="5451475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785786" y="1600200"/>
            <a:ext cx="6658002" cy="470852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      Литература</a:t>
            </a:r>
          </a:p>
          <a:p>
            <a:pPr>
              <a:buNone/>
            </a:pPr>
            <a:r>
              <a:rPr lang="en-US" sz="1800" dirty="0" smtClean="0"/>
              <a:t>    </a:t>
            </a:r>
            <a:r>
              <a:rPr lang="ru-RU" sz="1800" dirty="0" smtClean="0"/>
              <a:t>  1.</a:t>
            </a:r>
            <a:r>
              <a:rPr lang="en-US" sz="1800" dirty="0" smtClean="0"/>
              <a:t> </a:t>
            </a:r>
            <a:r>
              <a:rPr lang="ru-RU" sz="1800" dirty="0" smtClean="0"/>
              <a:t>«Сенсорная </a:t>
            </a:r>
            <a:r>
              <a:rPr lang="ru-RU" sz="1800" dirty="0" err="1" smtClean="0"/>
              <a:t>комната-волшебный</a:t>
            </a:r>
            <a:r>
              <a:rPr lang="ru-RU" sz="1800" dirty="0" smtClean="0"/>
              <a:t> мир здоровья».</a:t>
            </a:r>
          </a:p>
          <a:p>
            <a:pPr>
              <a:buNone/>
            </a:pPr>
            <a:r>
              <a:rPr lang="ru-RU" sz="1800" dirty="0" smtClean="0"/>
              <a:t>           В. </a:t>
            </a:r>
            <a:r>
              <a:rPr lang="ru-RU" sz="1800" dirty="0" err="1" smtClean="0"/>
              <a:t>Жевнеров</a:t>
            </a:r>
            <a:r>
              <a:rPr lang="ru-RU" sz="1800" dirty="0" smtClean="0"/>
              <a:t>  Л.Б. </a:t>
            </a:r>
            <a:r>
              <a:rPr lang="ru-RU" sz="1800" dirty="0" err="1" smtClean="0"/>
              <a:t>Боряева</a:t>
            </a:r>
            <a:r>
              <a:rPr lang="ru-RU" sz="1800" dirty="0" smtClean="0"/>
              <a:t> и Ю.С. </a:t>
            </a:r>
            <a:r>
              <a:rPr lang="ru-RU" sz="1800" dirty="0" err="1" smtClean="0"/>
              <a:t>Галлямова</a:t>
            </a: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            ЗАО «ХОКА» 2007 год.</a:t>
            </a:r>
          </a:p>
          <a:p>
            <a:pPr>
              <a:buNone/>
            </a:pPr>
            <a:r>
              <a:rPr lang="en-US" sz="1800" dirty="0" smtClean="0"/>
              <a:t>      </a:t>
            </a:r>
            <a:r>
              <a:rPr lang="ru-RU" sz="1800" dirty="0" smtClean="0"/>
              <a:t> 2. ООО «МИСЭН»   Сборник методических  пособий для работы  в сенсорной  комнате. </a:t>
            </a:r>
          </a:p>
          <a:p>
            <a:pPr>
              <a:buNone/>
            </a:pPr>
            <a:r>
              <a:rPr lang="ru-RU" sz="1800" dirty="0" smtClean="0"/>
              <a:t>        Г.Москва </a:t>
            </a:r>
            <a:r>
              <a:rPr lang="en-US" sz="1800" dirty="0" smtClean="0"/>
              <a:t>E-mail</a:t>
            </a:r>
            <a:r>
              <a:rPr lang="ru-RU" sz="1800" dirty="0" smtClean="0"/>
              <a:t>:</a:t>
            </a:r>
            <a:r>
              <a:rPr lang="en-US" sz="1800" dirty="0" smtClean="0"/>
              <a:t>Omisen@mail.ru</a:t>
            </a: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       3.  «Сенсорное развитие детей на занятиях в специальных (коррекционных) оздоровительных учреждениях».</a:t>
            </a:r>
          </a:p>
          <a:p>
            <a:pPr>
              <a:buNone/>
            </a:pPr>
            <a:r>
              <a:rPr lang="ru-RU" sz="1800" dirty="0" smtClean="0"/>
              <a:t>        Т.Грищенко 2014 год.</a:t>
            </a:r>
          </a:p>
          <a:p>
            <a:pPr>
              <a:buNone/>
            </a:pPr>
            <a:r>
              <a:rPr lang="ru-RU" sz="1800" dirty="0" smtClean="0"/>
              <a:t>                                                          </a:t>
            </a:r>
          </a:p>
          <a:p>
            <a:pPr>
              <a:buNone/>
            </a:pPr>
            <a:r>
              <a:rPr lang="ru-RU" sz="1800" dirty="0" smtClean="0"/>
              <a:t>                                                     </a:t>
            </a:r>
            <a:r>
              <a:rPr lang="ru-RU" sz="1800" dirty="0" smtClean="0">
                <a:sym typeface="Wingdings" pitchFamily="2" charset="2"/>
              </a:rPr>
              <a:t></a:t>
            </a:r>
            <a:endParaRPr lang="ru-RU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Напраления</a:t>
            </a:r>
            <a:r>
              <a:rPr lang="ru-RU" dirty="0" smtClean="0"/>
              <a:t>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Психодиагностика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Психокоррекция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Психологическое консультирование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Психопрофилактика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Методическая работа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ПМПк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Экспертная работа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Психопрофилактическая работа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v"/>
            </a:pP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Начальная школа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Внеурочная работа: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курс  «</a:t>
            </a:r>
            <a:r>
              <a:rPr lang="ru-RU" dirty="0" smtClean="0"/>
              <a:t>Планета здоровья»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2-4 классы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(беседы, тренинги,</a:t>
            </a:r>
          </a:p>
          <a:p>
            <a:pPr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психогимнастика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(дыхательная гимнастика зрительная гимнастика, развитие моторики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рук, восприятия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внимания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мышления).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714488"/>
            <a:ext cx="4038600" cy="4857784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v"/>
            </a:pP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Основная школа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/>
              <a:t>роки ЗОЖ - 5-7 классы;</a:t>
            </a:r>
          </a:p>
          <a:p>
            <a:pPr>
              <a:buFont typeface="Wingdings" pitchFamily="2" charset="2"/>
              <a:buChar char="v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Старшая</a:t>
            </a:r>
            <a:r>
              <a:rPr lang="ru-RU" sz="3200" dirty="0" smtClean="0"/>
              <a:t> школа </a:t>
            </a:r>
          </a:p>
          <a:p>
            <a:pPr marL="13716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8-11 классы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Профилактика вредных привычек.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Диагностика зависимостей.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Профориентация.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Психопрофилактика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ОГЭ и ЕГЭ.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Психологическая коррекция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sz="half" idx="4294967295"/>
          </p:nvPr>
        </p:nvSpPr>
        <p:spPr>
          <a:xfrm>
            <a:off x="1785938" y="1714500"/>
            <a:ext cx="7358062" cy="441166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с учащимися с ОВЗ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Осуществляется  по  результатам заключения ОПМПК.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Рекомендации  ИРК ребенка инвалида (познавательная сфера, эмоционально –волевая сфера).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Работа с учителями 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00043"/>
            <a:ext cx="342902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Работа с учащимися школы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(по результатам диагностики эмоциональной сферы, познавательной сферы).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Релаксация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(посещение  кабинета психологической   разгрузки  по желанию учащихся 1-11 классов, учителей и персонала школы, согласно графика работы кабинета).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2014-10-24 12.29.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642918"/>
            <a:ext cx="4572032" cy="55006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Психологическая разгрузка в светлой сенсорной комнате.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4-10-24 09.44.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174610"/>
            <a:ext cx="4038600" cy="3926417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Оборудование.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Релаксационный блок: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Мягкая мебель.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Сухой бассейн.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Активационный блок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Пузырьковая колонна с рыбками.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Основные цели занятий в сенсорной комнате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4-10-24 11.39.0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23344"/>
            <a:ext cx="4038600" cy="3028950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2285992"/>
            <a:ext cx="4038600" cy="3840171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Стимулирование сенсорного развития детей.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Компенсация сенсорных впечатлений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Сохранение и поддержка индивидуальности ребенка через гармонизацию его внутреннего мира.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Принципы работы  сенсорной комнаты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Индивидуальный подход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занятия разрабатываются с учётом основной патологии, степени нарушения, общего и эмоционального состояния. При составлении индивидуального плана занятий учитывается возраст ребенка, корректируется время и форма проведения занятий. В течении  всей реабилитации оценивается динамика усвоения того или иного навыка).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этапности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начальном этапе эффективна индивидуальная форма работы. Налаживание эмоционального контакта с ребёнком. Знакомство с оборудованием. Усложнение заданий по мере овладения ребенком различных навыков, варьируя степень и интенсивность воздействия, решая коррекционные и восстановительные задачи).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Принцип преемственности (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составление занятий  с учётом уровня развития ребёнка совместно с логопедом ).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Преимущества сенсорной комнаты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P103075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23344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озможность проведения комплексной коррекции.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Воздействие на 3 основные канала восприятия человека: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-кинестетический (тактильными ощущениями);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-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аудиальный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(звуком);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-визуальный (цветом).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Развитие воображения через рассматривание  и описание предметов, узоров, картинок.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Снижение эмоциональной напряженности через релаксацию.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Совершенствование активных , самостоятельных  двигательных навыков овладения схемой тела, зрительно-моторной координации.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207</TotalTime>
  <Words>499</Words>
  <Application>Microsoft Office PowerPoint</Application>
  <PresentationFormat>Экран (4:3)</PresentationFormat>
  <Paragraphs>85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Психологическое сопровождение учащихся школы в условия здоровьесбережения</vt:lpstr>
      <vt:lpstr>Напраления работы</vt:lpstr>
      <vt:lpstr>Психопрофилактическая работа</vt:lpstr>
      <vt:lpstr>Психологическая коррекция</vt:lpstr>
      <vt:lpstr>Слайд 5</vt:lpstr>
      <vt:lpstr>Психологическая разгрузка в светлой сенсорной комнате.</vt:lpstr>
      <vt:lpstr>Основные цели занятий в сенсорной комнате</vt:lpstr>
      <vt:lpstr>Принципы работы  сенсорной комнаты</vt:lpstr>
      <vt:lpstr>Преимущества сенсорной комнаты</vt:lpstr>
      <vt:lpstr>Основные части занятия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Психологическое сопровождение учащихся школы в условия здоровьесбережения</dc:title>
  <dc:creator>чё</dc:creator>
  <cp:lastModifiedBy>Психолог</cp:lastModifiedBy>
  <cp:revision>12</cp:revision>
  <dcterms:created xsi:type="dcterms:W3CDTF">2014-11-02T15:16:22Z</dcterms:created>
  <dcterms:modified xsi:type="dcterms:W3CDTF">2014-11-05T06:20:49Z</dcterms:modified>
</cp:coreProperties>
</file>