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A1CE-8BDC-4A93-986A-A4291AD5124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022CE-14CB-4607-85AD-6E9226A63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84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022CE-14CB-4607-85AD-6E9226A630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214422"/>
            <a:ext cx="5929354" cy="2857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учащихся школы в условия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3271838" cy="6381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педагог-психолог МБОУСОШ №3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Багаджиян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части занятия</a:t>
            </a:r>
            <a:endParaRPr lang="ru-RU" dirty="0"/>
          </a:p>
        </p:txBody>
      </p:sp>
      <p:pic>
        <p:nvPicPr>
          <p:cNvPr id="4" name="Содержимое 3" descr="P10307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1.Вводная (ритуал приветствия, разминка).</a:t>
            </a:r>
          </a:p>
          <a:p>
            <a:pPr>
              <a:buNone/>
            </a:pPr>
            <a:r>
              <a:rPr lang="ru-RU" dirty="0" smtClean="0"/>
              <a:t>  2.Основная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(релаксация, игра).</a:t>
            </a:r>
          </a:p>
          <a:p>
            <a:pPr>
              <a:buNone/>
            </a:pPr>
            <a:r>
              <a:rPr lang="ru-RU" dirty="0" smtClean="0"/>
              <a:t>   3.Завершающая (подведение итогов, ритуал прощания).</a:t>
            </a:r>
          </a:p>
          <a:p>
            <a:pPr>
              <a:buNone/>
            </a:pPr>
            <a:r>
              <a:rPr lang="ru-RU" dirty="0" smtClean="0"/>
              <a:t>    Продолжительность занятий 15-20 минут.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75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500063"/>
            <a:ext cx="7786688" cy="5638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7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38" y="857250"/>
            <a:ext cx="8501062" cy="54514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600200"/>
            <a:ext cx="6658002" cy="47085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Литература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ru-RU" sz="1800" dirty="0" smtClean="0"/>
              <a:t>  1.</a:t>
            </a:r>
            <a:r>
              <a:rPr lang="en-US" sz="1800" dirty="0" smtClean="0"/>
              <a:t> </a:t>
            </a:r>
            <a:r>
              <a:rPr lang="ru-RU" sz="1800" dirty="0" smtClean="0"/>
              <a:t>«Сенсорная </a:t>
            </a:r>
            <a:r>
              <a:rPr lang="ru-RU" sz="1800" dirty="0" err="1" smtClean="0"/>
              <a:t>комната-волшебный</a:t>
            </a:r>
            <a:r>
              <a:rPr lang="ru-RU" sz="1800" dirty="0" smtClean="0"/>
              <a:t> мир здоровья».</a:t>
            </a:r>
          </a:p>
          <a:p>
            <a:pPr>
              <a:buNone/>
            </a:pPr>
            <a:r>
              <a:rPr lang="ru-RU" sz="1800" dirty="0" smtClean="0"/>
              <a:t>           В. </a:t>
            </a:r>
            <a:r>
              <a:rPr lang="ru-RU" sz="1800" dirty="0" err="1" smtClean="0"/>
              <a:t>Жевнеров</a:t>
            </a:r>
            <a:r>
              <a:rPr lang="ru-RU" sz="1800" dirty="0" smtClean="0"/>
              <a:t>  Л.Б. </a:t>
            </a:r>
            <a:r>
              <a:rPr lang="ru-RU" sz="1800" dirty="0" err="1" smtClean="0"/>
              <a:t>Боряева</a:t>
            </a:r>
            <a:r>
              <a:rPr lang="ru-RU" sz="1800" dirty="0" smtClean="0"/>
              <a:t> и Ю.С. </a:t>
            </a:r>
            <a:r>
              <a:rPr lang="ru-RU" sz="1800" dirty="0" err="1" smtClean="0"/>
              <a:t>Галлямова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ЗАО «ХОКА» 2007 год.</a:t>
            </a:r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ru-RU" sz="1800" dirty="0" smtClean="0"/>
              <a:t> 2. ООО «МИСЭН»   Сборник методических  пособий для работы  в сенсорной  комнате. </a:t>
            </a:r>
          </a:p>
          <a:p>
            <a:pPr>
              <a:buNone/>
            </a:pPr>
            <a:r>
              <a:rPr lang="ru-RU" sz="1800" dirty="0" smtClean="0"/>
              <a:t>        Г.Москва </a:t>
            </a:r>
            <a:r>
              <a:rPr lang="en-US" sz="1800" dirty="0" smtClean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Omisen@mail.ru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3.  «Сенсорное развитие детей на занятиях в специальных (коррекционных) оздоровительных учреждениях».</a:t>
            </a:r>
          </a:p>
          <a:p>
            <a:pPr>
              <a:buNone/>
            </a:pPr>
            <a:r>
              <a:rPr lang="ru-RU" sz="1800" dirty="0" smtClean="0"/>
              <a:t>        Т.Грищенко 2014 год.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</a:t>
            </a:r>
            <a:r>
              <a:rPr lang="ru-RU" sz="1800" dirty="0" smtClean="0">
                <a:sym typeface="Wingdings" pitchFamily="2" charset="2"/>
              </a:rPr>
              <a:t>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Напраления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Психодиагностика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Психокоррекция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Психологическое консультирование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Психопрофилактическая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Внеурочная работа: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 «</a:t>
            </a:r>
            <a:r>
              <a:rPr lang="ru-RU" dirty="0" smtClean="0"/>
              <a:t>Планета здоровья»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2-4 классы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(беседы, тренинги,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(дыхательная гимнастика зрительная гимнастика, развитие моторики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рук, восприятия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85778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Основная школа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/>
              <a:t>роки ЗОЖ - 5-7 классы;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3200" dirty="0" smtClean="0"/>
              <a:t> школа </a:t>
            </a:r>
          </a:p>
          <a:p>
            <a:pPr marL="13716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8-11 классы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вредных привычек.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зависимостей.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Профориентация.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ОГЭ и ЕГЭ.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коррекция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4294967295"/>
          </p:nvPr>
        </p:nvSpPr>
        <p:spPr>
          <a:xfrm>
            <a:off x="1785938" y="1714500"/>
            <a:ext cx="7358062" cy="44116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учащимися с ОВЗ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  по  результатам заключения ОПМПК.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Рекомендации  ИРК ребенка инвалида (познавательная сфера, эмоционально –волевая сфера).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учителями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3429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учащимися школы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результатам диагностики эмоциональной сферы, познавательной сферы).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(посещение  кабинета психологической   разгрузки  по желанию учащихся 1-11 классов, учителей и персонала школы, согласно графика работы кабинета).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014-10-24 12.29.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4572032" cy="550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Психологическая разгрузка в светлой сенсорной комнате.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-10-24 09.44.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4610"/>
            <a:ext cx="4038600" cy="392641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Оборудование.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Релаксационный блок: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Мягкая мебель.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Сухой бассейн.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Активационный 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Пузырьковая колонна с рыбками.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цели занятий в сенсорной комнате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-10-24 11.39.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384017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Стимулирование сенсорного развития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Компенсация сенсорных впечатлений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ребенка через гармонизацию его внутреннего мира.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Принципы работы  сенсорной комнаты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занятия разрабатываются с учётом основной патологии, степени нарушения, общего и эмоционального состояния. При составлении индивидуального плана занятий учитывается возраст ребенка, корректируется время и форма проведения занятий. В течении  всей реабилитации оценивается динамика усвоения того или иного навыка).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этапности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начальном этапе эффективна индивидуальная форма работы. Налаживание эмоционального контакта с ребёнком. Знакомство с оборудованием. Усложнение заданий по мере овладения ребенком различных навыков, варьируя степень и интенсивность воздействия, решая коррекционные и восстановительные задачи).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преемственности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составление занятий  с учётом уровня развития ребёнка совместно с логопедом 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Преимущества сенсорной комнаты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307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озможность проведения комплексной коррекции.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Воздействие на 3 основные канала восприятия человека: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-кинестетический (тактильными ощущениями);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(звуком);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-визуальный (цветом).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воображения через рассматривание  и описание предметов, узоров, картинок.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эмоциональной напряженности через релаксацию.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Совершенствование активных , самостоятельных  двигательных навыков овладения схемой тела, зрительно-моторной координации.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499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Психологическое сопровождение учащихся школы в условия здоровьесбережения</vt:lpstr>
      <vt:lpstr>Напраления работы</vt:lpstr>
      <vt:lpstr>Психопрофилактическая работа</vt:lpstr>
      <vt:lpstr>Психологическая коррекция</vt:lpstr>
      <vt:lpstr>Слайд 5</vt:lpstr>
      <vt:lpstr>Психологическая разгрузка в светлой сенсорной комнате.</vt:lpstr>
      <vt:lpstr>Основные цели занятий в сенсорной комнате</vt:lpstr>
      <vt:lpstr>Принципы работы  сенсорной комнаты</vt:lpstr>
      <vt:lpstr>Преимущества сенсорной комнаты</vt:lpstr>
      <vt:lpstr>Основные части занятия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учащихся школы в условия здоровьесбережения</dc:title>
  <dc:creator>чё</dc:creator>
  <cp:lastModifiedBy>Психолог</cp:lastModifiedBy>
  <cp:revision>12</cp:revision>
  <dcterms:created xsi:type="dcterms:W3CDTF">2014-11-02T15:16:22Z</dcterms:created>
  <dcterms:modified xsi:type="dcterms:W3CDTF">2014-11-05T06:20:49Z</dcterms:modified>
</cp:coreProperties>
</file>