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8" r:id="rId6"/>
    <p:sldId id="275" r:id="rId7"/>
    <p:sldId id="276" r:id="rId8"/>
    <p:sldId id="269" r:id="rId9"/>
    <p:sldId id="260" r:id="rId10"/>
    <p:sldId id="268" r:id="rId11"/>
    <p:sldId id="271" r:id="rId12"/>
    <p:sldId id="272" r:id="rId13"/>
    <p:sldId id="274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62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82390A-D716-4F07-99B1-12093835C28A}" type="doc">
      <dgm:prSet loTypeId="urn:microsoft.com/office/officeart/2005/8/layout/cycle6" loCatId="relationship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67D2E52D-A583-4B4F-86DE-06AF930F9B51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Духовно-нравственное</a:t>
          </a:r>
          <a:endParaRPr lang="ru-RU" b="1" dirty="0">
            <a:solidFill>
              <a:srgbClr val="002060"/>
            </a:solidFill>
          </a:endParaRPr>
        </a:p>
      </dgm:t>
    </dgm:pt>
    <dgm:pt modelId="{7A5B7723-9FB8-4C22-A721-D0C39E9C328C}" type="parTrans" cxnId="{528C6F79-756E-4567-B08F-F145E569979C}">
      <dgm:prSet/>
      <dgm:spPr/>
      <dgm:t>
        <a:bodyPr/>
        <a:lstStyle/>
        <a:p>
          <a:endParaRPr lang="ru-RU"/>
        </a:p>
      </dgm:t>
    </dgm:pt>
    <dgm:pt modelId="{27034CFA-58A8-4EF2-AD92-FC537F60E58D}" type="sibTrans" cxnId="{528C6F79-756E-4567-B08F-F145E569979C}">
      <dgm:prSet/>
      <dgm:spPr/>
      <dgm:t>
        <a:bodyPr/>
        <a:lstStyle/>
        <a:p>
          <a:endParaRPr lang="ru-RU"/>
        </a:p>
      </dgm:t>
    </dgm:pt>
    <dgm:pt modelId="{6B7A9C2B-EF8F-4BFB-BD40-57E4ABF3707D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Социальное</a:t>
          </a:r>
          <a:endParaRPr lang="ru-RU" b="1" dirty="0">
            <a:solidFill>
              <a:srgbClr val="002060"/>
            </a:solidFill>
          </a:endParaRPr>
        </a:p>
      </dgm:t>
    </dgm:pt>
    <dgm:pt modelId="{EAE92537-EF66-4B2F-A20F-7B5501DD6282}" type="parTrans" cxnId="{0B0238A3-B5A5-4253-B3AC-FB546D88F6DB}">
      <dgm:prSet/>
      <dgm:spPr/>
      <dgm:t>
        <a:bodyPr/>
        <a:lstStyle/>
        <a:p>
          <a:endParaRPr lang="ru-RU"/>
        </a:p>
      </dgm:t>
    </dgm:pt>
    <dgm:pt modelId="{47901DC8-B34C-4619-B3DD-CBD57FAEA4A8}" type="sibTrans" cxnId="{0B0238A3-B5A5-4253-B3AC-FB546D88F6DB}">
      <dgm:prSet/>
      <dgm:spPr/>
      <dgm:t>
        <a:bodyPr/>
        <a:lstStyle/>
        <a:p>
          <a:endParaRPr lang="ru-RU"/>
        </a:p>
      </dgm:t>
    </dgm:pt>
    <dgm:pt modelId="{CE32AD3F-81AF-402F-90EC-BD76D007A42B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Спортивно-оздоровительное</a:t>
          </a:r>
          <a:endParaRPr lang="ru-RU" b="1" dirty="0">
            <a:solidFill>
              <a:schemeClr val="tx1"/>
            </a:solidFill>
          </a:endParaRPr>
        </a:p>
      </dgm:t>
    </dgm:pt>
    <dgm:pt modelId="{E7C75A67-4F5B-4F7C-92A0-76CB42DAF9AF}" type="parTrans" cxnId="{E5334683-92A3-4CCF-A40A-66DFB96A62C9}">
      <dgm:prSet/>
      <dgm:spPr/>
      <dgm:t>
        <a:bodyPr/>
        <a:lstStyle/>
        <a:p>
          <a:endParaRPr lang="ru-RU"/>
        </a:p>
      </dgm:t>
    </dgm:pt>
    <dgm:pt modelId="{C7DB4ED9-B5EE-4D71-8A6F-5D057E3342E9}" type="sibTrans" cxnId="{E5334683-92A3-4CCF-A40A-66DFB96A62C9}">
      <dgm:prSet/>
      <dgm:spPr/>
      <dgm:t>
        <a:bodyPr/>
        <a:lstStyle/>
        <a:p>
          <a:endParaRPr lang="ru-RU"/>
        </a:p>
      </dgm:t>
    </dgm:pt>
    <dgm:pt modelId="{B9301583-2EAC-4636-9F72-B7B1FD32FCCF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Общекультурное</a:t>
          </a:r>
          <a:endParaRPr lang="ru-RU" b="1" dirty="0">
            <a:solidFill>
              <a:srgbClr val="002060"/>
            </a:solidFill>
          </a:endParaRPr>
        </a:p>
      </dgm:t>
    </dgm:pt>
    <dgm:pt modelId="{BA51896E-978D-4223-9D96-CC17CD87B4EB}" type="parTrans" cxnId="{3A16E08B-A630-4999-B09C-90588BB72726}">
      <dgm:prSet/>
      <dgm:spPr/>
      <dgm:t>
        <a:bodyPr/>
        <a:lstStyle/>
        <a:p>
          <a:endParaRPr lang="ru-RU"/>
        </a:p>
      </dgm:t>
    </dgm:pt>
    <dgm:pt modelId="{8FC686F1-5253-4D28-BCED-8D25D95E0424}" type="sibTrans" cxnId="{3A16E08B-A630-4999-B09C-90588BB72726}">
      <dgm:prSet/>
      <dgm:spPr/>
      <dgm:t>
        <a:bodyPr/>
        <a:lstStyle/>
        <a:p>
          <a:endParaRPr lang="ru-RU"/>
        </a:p>
      </dgm:t>
    </dgm:pt>
    <dgm:pt modelId="{8504FE64-D903-4656-8C21-88E19ED60438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2060"/>
              </a:solidFill>
            </a:rPr>
            <a:t>Общеинтел-лектуальное</a:t>
          </a:r>
          <a:endParaRPr lang="ru-RU" b="1" dirty="0">
            <a:solidFill>
              <a:srgbClr val="002060"/>
            </a:solidFill>
          </a:endParaRPr>
        </a:p>
      </dgm:t>
    </dgm:pt>
    <dgm:pt modelId="{11DAEC7A-CDED-4BDA-95F0-A028E162D1E7}" type="parTrans" cxnId="{7665E06D-2CBB-4EF1-8063-0BEBFBB04B46}">
      <dgm:prSet/>
      <dgm:spPr/>
      <dgm:t>
        <a:bodyPr/>
        <a:lstStyle/>
        <a:p>
          <a:endParaRPr lang="ru-RU"/>
        </a:p>
      </dgm:t>
    </dgm:pt>
    <dgm:pt modelId="{DC6E9807-CBA6-4F58-BDB7-C26CDDA69323}" type="sibTrans" cxnId="{7665E06D-2CBB-4EF1-8063-0BEBFBB04B46}">
      <dgm:prSet/>
      <dgm:spPr/>
      <dgm:t>
        <a:bodyPr/>
        <a:lstStyle/>
        <a:p>
          <a:endParaRPr lang="ru-RU"/>
        </a:p>
      </dgm:t>
    </dgm:pt>
    <dgm:pt modelId="{BD6D8663-53C5-46CA-A950-1A1249D4C505}" type="pres">
      <dgm:prSet presAssocID="{1582390A-D716-4F07-99B1-12093835C28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D9CEBD-F9E0-475C-852F-3BB102FB1211}" type="pres">
      <dgm:prSet presAssocID="{67D2E52D-A583-4B4F-86DE-06AF930F9B51}" presName="node" presStyleLbl="node1" presStyleIdx="0" presStyleCnt="5" custScaleX="126368" custScaleY="1332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1FB921-1F88-476A-A8BA-463467D9FFCF}" type="pres">
      <dgm:prSet presAssocID="{67D2E52D-A583-4B4F-86DE-06AF930F9B51}" presName="spNode" presStyleCnt="0"/>
      <dgm:spPr/>
    </dgm:pt>
    <dgm:pt modelId="{C6DAAA26-0324-4496-9D01-FF9DE255C11D}" type="pres">
      <dgm:prSet presAssocID="{27034CFA-58A8-4EF2-AD92-FC537F60E58D}" presName="sibTrans" presStyleLbl="sibTrans1D1" presStyleIdx="0" presStyleCnt="5"/>
      <dgm:spPr/>
      <dgm:t>
        <a:bodyPr/>
        <a:lstStyle/>
        <a:p>
          <a:endParaRPr lang="ru-RU"/>
        </a:p>
      </dgm:t>
    </dgm:pt>
    <dgm:pt modelId="{A99B0073-41E3-47E5-9819-D9E4808C3A13}" type="pres">
      <dgm:prSet presAssocID="{6B7A9C2B-EF8F-4BFB-BD40-57E4ABF3707D}" presName="node" presStyleLbl="node1" presStyleIdx="1" presStyleCnt="5" custScaleX="140587" custScaleY="138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C9BADC-1FCD-454D-8F4E-5F9D2F2DEFFF}" type="pres">
      <dgm:prSet presAssocID="{6B7A9C2B-EF8F-4BFB-BD40-57E4ABF3707D}" presName="spNode" presStyleCnt="0"/>
      <dgm:spPr/>
    </dgm:pt>
    <dgm:pt modelId="{2A72A25C-9F71-49E4-8374-6793279D11E3}" type="pres">
      <dgm:prSet presAssocID="{47901DC8-B34C-4619-B3DD-CBD57FAEA4A8}" presName="sibTrans" presStyleLbl="sibTrans1D1" presStyleIdx="1" presStyleCnt="5"/>
      <dgm:spPr/>
      <dgm:t>
        <a:bodyPr/>
        <a:lstStyle/>
        <a:p>
          <a:endParaRPr lang="ru-RU"/>
        </a:p>
      </dgm:t>
    </dgm:pt>
    <dgm:pt modelId="{FBFA1B99-A513-4607-8039-62A74376F4DC}" type="pres">
      <dgm:prSet presAssocID="{CE32AD3F-81AF-402F-90EC-BD76D007A42B}" presName="node" presStyleLbl="node1" presStyleIdx="2" presStyleCnt="5" custScaleX="135910" custScaleY="132730" custRadScaleRad="103708" custRadScaleInc="-782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D50E95-DB1E-43E9-B44D-D9504BD07C17}" type="pres">
      <dgm:prSet presAssocID="{CE32AD3F-81AF-402F-90EC-BD76D007A42B}" presName="spNode" presStyleCnt="0"/>
      <dgm:spPr/>
    </dgm:pt>
    <dgm:pt modelId="{B91EA3C2-C3D5-4BA6-B24C-AB9E943E99C7}" type="pres">
      <dgm:prSet presAssocID="{C7DB4ED9-B5EE-4D71-8A6F-5D057E3342E9}" presName="sibTrans" presStyleLbl="sibTrans1D1" presStyleIdx="2" presStyleCnt="5"/>
      <dgm:spPr/>
      <dgm:t>
        <a:bodyPr/>
        <a:lstStyle/>
        <a:p>
          <a:endParaRPr lang="ru-RU"/>
        </a:p>
      </dgm:t>
    </dgm:pt>
    <dgm:pt modelId="{0BF9785D-8B85-4967-A9B8-AC6049336085}" type="pres">
      <dgm:prSet presAssocID="{B9301583-2EAC-4636-9F72-B7B1FD32FCCF}" presName="node" presStyleLbl="node1" presStyleIdx="3" presStyleCnt="5" custScaleX="142380" custScaleY="139437" custRadScaleRad="102076" custRadScaleInc="707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F3A5F8-E623-406F-8926-49871385E3E5}" type="pres">
      <dgm:prSet presAssocID="{B9301583-2EAC-4636-9F72-B7B1FD32FCCF}" presName="spNode" presStyleCnt="0"/>
      <dgm:spPr/>
    </dgm:pt>
    <dgm:pt modelId="{3611BBCA-3FE0-439F-80B8-5BBD868EDE76}" type="pres">
      <dgm:prSet presAssocID="{8FC686F1-5253-4D28-BCED-8D25D95E0424}" presName="sibTrans" presStyleLbl="sibTrans1D1" presStyleIdx="3" presStyleCnt="5"/>
      <dgm:spPr/>
      <dgm:t>
        <a:bodyPr/>
        <a:lstStyle/>
        <a:p>
          <a:endParaRPr lang="ru-RU"/>
        </a:p>
      </dgm:t>
    </dgm:pt>
    <dgm:pt modelId="{270ABA0E-D515-4061-946D-25BE50B2FAAD}" type="pres">
      <dgm:prSet presAssocID="{8504FE64-D903-4656-8C21-88E19ED60438}" presName="node" presStyleLbl="node1" presStyleIdx="4" presStyleCnt="5" custScaleX="140867" custScaleY="138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C3DDBE-22DB-47DE-BAF5-90E0F24F351F}" type="pres">
      <dgm:prSet presAssocID="{8504FE64-D903-4656-8C21-88E19ED60438}" presName="spNode" presStyleCnt="0"/>
      <dgm:spPr/>
    </dgm:pt>
    <dgm:pt modelId="{4D03EA4A-9BE2-43ED-87A8-6D37106A807D}" type="pres">
      <dgm:prSet presAssocID="{DC6E9807-CBA6-4F58-BDB7-C26CDDA69323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3A16E08B-A630-4999-B09C-90588BB72726}" srcId="{1582390A-D716-4F07-99B1-12093835C28A}" destId="{B9301583-2EAC-4636-9F72-B7B1FD32FCCF}" srcOrd="3" destOrd="0" parTransId="{BA51896E-978D-4223-9D96-CC17CD87B4EB}" sibTransId="{8FC686F1-5253-4D28-BCED-8D25D95E0424}"/>
    <dgm:cxn modelId="{C3F0C536-5F84-4048-8CE7-65D7CC9CDABB}" type="presOf" srcId="{6B7A9C2B-EF8F-4BFB-BD40-57E4ABF3707D}" destId="{A99B0073-41E3-47E5-9819-D9E4808C3A13}" srcOrd="0" destOrd="0" presId="urn:microsoft.com/office/officeart/2005/8/layout/cycle6"/>
    <dgm:cxn modelId="{77A76210-A315-4923-A9AE-1383E612C657}" type="presOf" srcId="{DC6E9807-CBA6-4F58-BDB7-C26CDDA69323}" destId="{4D03EA4A-9BE2-43ED-87A8-6D37106A807D}" srcOrd="0" destOrd="0" presId="urn:microsoft.com/office/officeart/2005/8/layout/cycle6"/>
    <dgm:cxn modelId="{0B0238A3-B5A5-4253-B3AC-FB546D88F6DB}" srcId="{1582390A-D716-4F07-99B1-12093835C28A}" destId="{6B7A9C2B-EF8F-4BFB-BD40-57E4ABF3707D}" srcOrd="1" destOrd="0" parTransId="{EAE92537-EF66-4B2F-A20F-7B5501DD6282}" sibTransId="{47901DC8-B34C-4619-B3DD-CBD57FAEA4A8}"/>
    <dgm:cxn modelId="{DB9015C8-90D2-4A7D-BC68-CC1C37570E32}" type="presOf" srcId="{1582390A-D716-4F07-99B1-12093835C28A}" destId="{BD6D8663-53C5-46CA-A950-1A1249D4C505}" srcOrd="0" destOrd="0" presId="urn:microsoft.com/office/officeart/2005/8/layout/cycle6"/>
    <dgm:cxn modelId="{528C6F79-756E-4567-B08F-F145E569979C}" srcId="{1582390A-D716-4F07-99B1-12093835C28A}" destId="{67D2E52D-A583-4B4F-86DE-06AF930F9B51}" srcOrd="0" destOrd="0" parTransId="{7A5B7723-9FB8-4C22-A721-D0C39E9C328C}" sibTransId="{27034CFA-58A8-4EF2-AD92-FC537F60E58D}"/>
    <dgm:cxn modelId="{AB0C3215-BA4F-4E4C-BB8B-72F81DDFB00C}" type="presOf" srcId="{B9301583-2EAC-4636-9F72-B7B1FD32FCCF}" destId="{0BF9785D-8B85-4967-A9B8-AC6049336085}" srcOrd="0" destOrd="0" presId="urn:microsoft.com/office/officeart/2005/8/layout/cycle6"/>
    <dgm:cxn modelId="{C2A1D1E7-F6D7-474C-AB0B-869104B2A36A}" type="presOf" srcId="{67D2E52D-A583-4B4F-86DE-06AF930F9B51}" destId="{4ED9CEBD-F9E0-475C-852F-3BB102FB1211}" srcOrd="0" destOrd="0" presId="urn:microsoft.com/office/officeart/2005/8/layout/cycle6"/>
    <dgm:cxn modelId="{7665E06D-2CBB-4EF1-8063-0BEBFBB04B46}" srcId="{1582390A-D716-4F07-99B1-12093835C28A}" destId="{8504FE64-D903-4656-8C21-88E19ED60438}" srcOrd="4" destOrd="0" parTransId="{11DAEC7A-CDED-4BDA-95F0-A028E162D1E7}" sibTransId="{DC6E9807-CBA6-4F58-BDB7-C26CDDA69323}"/>
    <dgm:cxn modelId="{854049A8-48F3-4BDC-8B4D-0387BCFFCBA5}" type="presOf" srcId="{8FC686F1-5253-4D28-BCED-8D25D95E0424}" destId="{3611BBCA-3FE0-439F-80B8-5BBD868EDE76}" srcOrd="0" destOrd="0" presId="urn:microsoft.com/office/officeart/2005/8/layout/cycle6"/>
    <dgm:cxn modelId="{A29DDCC1-8F36-4321-9EBF-0EB70E0358D3}" type="presOf" srcId="{C7DB4ED9-B5EE-4D71-8A6F-5D057E3342E9}" destId="{B91EA3C2-C3D5-4BA6-B24C-AB9E943E99C7}" srcOrd="0" destOrd="0" presId="urn:microsoft.com/office/officeart/2005/8/layout/cycle6"/>
    <dgm:cxn modelId="{60379A46-2AB7-4E07-B05F-389060AA2233}" type="presOf" srcId="{CE32AD3F-81AF-402F-90EC-BD76D007A42B}" destId="{FBFA1B99-A513-4607-8039-62A74376F4DC}" srcOrd="0" destOrd="0" presId="urn:microsoft.com/office/officeart/2005/8/layout/cycle6"/>
    <dgm:cxn modelId="{02BC248E-C87A-4426-BEF2-AF57F36178B4}" type="presOf" srcId="{8504FE64-D903-4656-8C21-88E19ED60438}" destId="{270ABA0E-D515-4061-946D-25BE50B2FAAD}" srcOrd="0" destOrd="0" presId="urn:microsoft.com/office/officeart/2005/8/layout/cycle6"/>
    <dgm:cxn modelId="{8BFEDEE4-7D7A-48C9-8C4C-A09B49DA826A}" type="presOf" srcId="{47901DC8-B34C-4619-B3DD-CBD57FAEA4A8}" destId="{2A72A25C-9F71-49E4-8374-6793279D11E3}" srcOrd="0" destOrd="0" presId="urn:microsoft.com/office/officeart/2005/8/layout/cycle6"/>
    <dgm:cxn modelId="{A733453A-E32C-4D3F-A56C-D73F6541A078}" type="presOf" srcId="{27034CFA-58A8-4EF2-AD92-FC537F60E58D}" destId="{C6DAAA26-0324-4496-9D01-FF9DE255C11D}" srcOrd="0" destOrd="0" presId="urn:microsoft.com/office/officeart/2005/8/layout/cycle6"/>
    <dgm:cxn modelId="{E5334683-92A3-4CCF-A40A-66DFB96A62C9}" srcId="{1582390A-D716-4F07-99B1-12093835C28A}" destId="{CE32AD3F-81AF-402F-90EC-BD76D007A42B}" srcOrd="2" destOrd="0" parTransId="{E7C75A67-4F5B-4F7C-92A0-76CB42DAF9AF}" sibTransId="{C7DB4ED9-B5EE-4D71-8A6F-5D057E3342E9}"/>
    <dgm:cxn modelId="{B14046DA-71F5-46E7-AC3C-11D5842BE45C}" type="presParOf" srcId="{BD6D8663-53C5-46CA-A950-1A1249D4C505}" destId="{4ED9CEBD-F9E0-475C-852F-3BB102FB1211}" srcOrd="0" destOrd="0" presId="urn:microsoft.com/office/officeart/2005/8/layout/cycle6"/>
    <dgm:cxn modelId="{F15CB386-F158-426B-8CF5-398684A79CEA}" type="presParOf" srcId="{BD6D8663-53C5-46CA-A950-1A1249D4C505}" destId="{811FB921-1F88-476A-A8BA-463467D9FFCF}" srcOrd="1" destOrd="0" presId="urn:microsoft.com/office/officeart/2005/8/layout/cycle6"/>
    <dgm:cxn modelId="{36943862-7F38-47D1-ABAE-B17E47A34D53}" type="presParOf" srcId="{BD6D8663-53C5-46CA-A950-1A1249D4C505}" destId="{C6DAAA26-0324-4496-9D01-FF9DE255C11D}" srcOrd="2" destOrd="0" presId="urn:microsoft.com/office/officeart/2005/8/layout/cycle6"/>
    <dgm:cxn modelId="{4691541A-ED62-4FC1-9BC9-3DBC851E5A20}" type="presParOf" srcId="{BD6D8663-53C5-46CA-A950-1A1249D4C505}" destId="{A99B0073-41E3-47E5-9819-D9E4808C3A13}" srcOrd="3" destOrd="0" presId="urn:microsoft.com/office/officeart/2005/8/layout/cycle6"/>
    <dgm:cxn modelId="{D79C673B-0005-4683-BDF6-72DFC6B74C25}" type="presParOf" srcId="{BD6D8663-53C5-46CA-A950-1A1249D4C505}" destId="{E2C9BADC-1FCD-454D-8F4E-5F9D2F2DEFFF}" srcOrd="4" destOrd="0" presId="urn:microsoft.com/office/officeart/2005/8/layout/cycle6"/>
    <dgm:cxn modelId="{55754695-1A45-45F4-8791-FEBE58623C57}" type="presParOf" srcId="{BD6D8663-53C5-46CA-A950-1A1249D4C505}" destId="{2A72A25C-9F71-49E4-8374-6793279D11E3}" srcOrd="5" destOrd="0" presId="urn:microsoft.com/office/officeart/2005/8/layout/cycle6"/>
    <dgm:cxn modelId="{5E4039DC-28FE-4790-8393-5E7AA7DBC6F4}" type="presParOf" srcId="{BD6D8663-53C5-46CA-A950-1A1249D4C505}" destId="{FBFA1B99-A513-4607-8039-62A74376F4DC}" srcOrd="6" destOrd="0" presId="urn:microsoft.com/office/officeart/2005/8/layout/cycle6"/>
    <dgm:cxn modelId="{81398FF7-FA6C-441D-B781-3809EB54195D}" type="presParOf" srcId="{BD6D8663-53C5-46CA-A950-1A1249D4C505}" destId="{6ED50E95-DB1E-43E9-B44D-D9504BD07C17}" srcOrd="7" destOrd="0" presId="urn:microsoft.com/office/officeart/2005/8/layout/cycle6"/>
    <dgm:cxn modelId="{E032D336-A0DF-4454-A359-28FA12ED10AE}" type="presParOf" srcId="{BD6D8663-53C5-46CA-A950-1A1249D4C505}" destId="{B91EA3C2-C3D5-4BA6-B24C-AB9E943E99C7}" srcOrd="8" destOrd="0" presId="urn:microsoft.com/office/officeart/2005/8/layout/cycle6"/>
    <dgm:cxn modelId="{1470E0E6-A50F-451C-8053-62F9020B732C}" type="presParOf" srcId="{BD6D8663-53C5-46CA-A950-1A1249D4C505}" destId="{0BF9785D-8B85-4967-A9B8-AC6049336085}" srcOrd="9" destOrd="0" presId="urn:microsoft.com/office/officeart/2005/8/layout/cycle6"/>
    <dgm:cxn modelId="{A0FEF924-3A40-469A-9F2D-BD7FC7571170}" type="presParOf" srcId="{BD6D8663-53C5-46CA-A950-1A1249D4C505}" destId="{EFF3A5F8-E623-406F-8926-49871385E3E5}" srcOrd="10" destOrd="0" presId="urn:microsoft.com/office/officeart/2005/8/layout/cycle6"/>
    <dgm:cxn modelId="{5C3A9C80-7502-4721-AC99-B708DA292602}" type="presParOf" srcId="{BD6D8663-53C5-46CA-A950-1A1249D4C505}" destId="{3611BBCA-3FE0-439F-80B8-5BBD868EDE76}" srcOrd="11" destOrd="0" presId="urn:microsoft.com/office/officeart/2005/8/layout/cycle6"/>
    <dgm:cxn modelId="{2AA39B73-BE20-4DA0-B9B1-F7DF10C58A37}" type="presParOf" srcId="{BD6D8663-53C5-46CA-A950-1A1249D4C505}" destId="{270ABA0E-D515-4061-946D-25BE50B2FAAD}" srcOrd="12" destOrd="0" presId="urn:microsoft.com/office/officeart/2005/8/layout/cycle6"/>
    <dgm:cxn modelId="{8C94FB47-B8C9-4546-AD9F-2CABAC4C2565}" type="presParOf" srcId="{BD6D8663-53C5-46CA-A950-1A1249D4C505}" destId="{4DC3DDBE-22DB-47DE-BAF5-90E0F24F351F}" srcOrd="13" destOrd="0" presId="urn:microsoft.com/office/officeart/2005/8/layout/cycle6"/>
    <dgm:cxn modelId="{CD8A54A0-2E92-40B1-B13A-CCE4A8EE8983}" type="presParOf" srcId="{BD6D8663-53C5-46CA-A950-1A1249D4C505}" destId="{4D03EA4A-9BE2-43ED-87A8-6D37106A807D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ACD418-3493-4F32-A91A-96707CB84EF8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4C7645-67C9-4232-9F69-6E69C6A9CCD2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</a:t>
          </a:r>
          <a:r>
            <a:rPr lang="ru-RU" dirty="0" smtClean="0"/>
            <a:t> </a:t>
          </a:r>
          <a:endParaRPr lang="ru-RU" dirty="0"/>
        </a:p>
      </dgm:t>
    </dgm:pt>
    <dgm:pt modelId="{F3E77082-ACC8-4C0F-BB67-FA624CE51FE0}" type="parTrans" cxnId="{273A83D5-192A-460F-92BD-A0A45A598F3A}">
      <dgm:prSet/>
      <dgm:spPr/>
      <dgm:t>
        <a:bodyPr/>
        <a:lstStyle/>
        <a:p>
          <a:endParaRPr lang="ru-RU"/>
        </a:p>
      </dgm:t>
    </dgm:pt>
    <dgm:pt modelId="{76FF4B73-0D77-402A-9C58-0CBEFB26A28A}" type="sibTrans" cxnId="{273A83D5-192A-460F-92BD-A0A45A598F3A}">
      <dgm:prSet/>
      <dgm:spPr/>
      <dgm:t>
        <a:bodyPr/>
        <a:lstStyle/>
        <a:p>
          <a:endParaRPr lang="ru-RU"/>
        </a:p>
      </dgm:t>
    </dgm:pt>
    <dgm:pt modelId="{2EE435D1-6D8A-4A21-8C46-D09FFE745CCD}">
      <dgm:prSet phldrT="[Текст]"/>
      <dgm:spPr/>
      <dgm:t>
        <a:bodyPr/>
        <a:lstStyle/>
        <a:p>
          <a:r>
            <a:rPr lang="ru-RU" b="1" dirty="0" smtClean="0"/>
            <a:t>ТЕАТР</a:t>
          </a:r>
          <a:endParaRPr lang="ru-RU" b="1" dirty="0"/>
        </a:p>
      </dgm:t>
    </dgm:pt>
    <dgm:pt modelId="{4272522B-56D8-4F09-87F5-14CD728F609C}" type="parTrans" cxnId="{F9FC07E7-4FD4-492E-8456-423F3F81C4FF}">
      <dgm:prSet/>
      <dgm:spPr/>
      <dgm:t>
        <a:bodyPr/>
        <a:lstStyle/>
        <a:p>
          <a:endParaRPr lang="ru-RU"/>
        </a:p>
      </dgm:t>
    </dgm:pt>
    <dgm:pt modelId="{5531EDAB-3093-4564-A720-FE946A0B0ED8}" type="sibTrans" cxnId="{F9FC07E7-4FD4-492E-8456-423F3F81C4FF}">
      <dgm:prSet/>
      <dgm:spPr/>
      <dgm:t>
        <a:bodyPr/>
        <a:lstStyle/>
        <a:p>
          <a:endParaRPr lang="ru-RU"/>
        </a:p>
      </dgm:t>
    </dgm:pt>
    <dgm:pt modelId="{6D9377E6-6849-4EA5-B29F-F55CC1E43D26}">
      <dgm:prSet phldrT="[Текст]"/>
      <dgm:spPr/>
      <dgm:t>
        <a:bodyPr/>
        <a:lstStyle/>
        <a:p>
          <a:r>
            <a:rPr lang="ru-RU" b="1" dirty="0" smtClean="0"/>
            <a:t>ПЛВАНИЕ</a:t>
          </a:r>
          <a:endParaRPr lang="ru-RU" b="1" dirty="0"/>
        </a:p>
      </dgm:t>
    </dgm:pt>
    <dgm:pt modelId="{E7B9104C-E542-4A16-9281-0331D554F445}" type="parTrans" cxnId="{73FF5E07-1F88-443C-A897-BC05192188BF}">
      <dgm:prSet/>
      <dgm:spPr/>
      <dgm:t>
        <a:bodyPr/>
        <a:lstStyle/>
        <a:p>
          <a:endParaRPr lang="ru-RU"/>
        </a:p>
      </dgm:t>
    </dgm:pt>
    <dgm:pt modelId="{F5B8AAB9-C7B6-43F2-891E-1732ED4CDE85}" type="sibTrans" cxnId="{73FF5E07-1F88-443C-A897-BC05192188BF}">
      <dgm:prSet/>
      <dgm:spPr/>
      <dgm:t>
        <a:bodyPr/>
        <a:lstStyle/>
        <a:p>
          <a:endParaRPr lang="ru-RU"/>
        </a:p>
      </dgm:t>
    </dgm:pt>
    <dgm:pt modelId="{A3A23523-8D29-4EA3-A283-76EB8BDAED71}">
      <dgm:prSet phldrT="[Текст]"/>
      <dgm:spPr/>
      <dgm:t>
        <a:bodyPr/>
        <a:lstStyle/>
        <a:p>
          <a:r>
            <a:rPr lang="ru-RU" dirty="0" smtClean="0"/>
            <a:t>МУЗ. ГОСТИНАЯ</a:t>
          </a:r>
          <a:endParaRPr lang="ru-RU" dirty="0"/>
        </a:p>
      </dgm:t>
    </dgm:pt>
    <dgm:pt modelId="{10B61CE6-E2B0-48FA-90E6-4DAE57F62B0B}" type="parTrans" cxnId="{46BF192A-C531-4242-A22A-7789B3273DDD}">
      <dgm:prSet/>
      <dgm:spPr/>
      <dgm:t>
        <a:bodyPr/>
        <a:lstStyle/>
        <a:p>
          <a:endParaRPr lang="ru-RU"/>
        </a:p>
      </dgm:t>
    </dgm:pt>
    <dgm:pt modelId="{80847942-91B1-4D84-8587-40DB74CED95C}" type="sibTrans" cxnId="{46BF192A-C531-4242-A22A-7789B3273DDD}">
      <dgm:prSet/>
      <dgm:spPr/>
      <dgm:t>
        <a:bodyPr/>
        <a:lstStyle/>
        <a:p>
          <a:endParaRPr lang="ru-RU"/>
        </a:p>
      </dgm:t>
    </dgm:pt>
    <dgm:pt modelId="{671B73E9-6219-4893-83D0-36AAA99A549F}">
      <dgm:prSet phldrT="[Текст]"/>
      <dgm:spPr/>
      <dgm:t>
        <a:bodyPr/>
        <a:lstStyle/>
        <a:p>
          <a:r>
            <a:rPr lang="ru-RU" dirty="0" smtClean="0"/>
            <a:t>МАСТ. ХУДОЖНИКА</a:t>
          </a:r>
          <a:endParaRPr lang="ru-RU" dirty="0"/>
        </a:p>
      </dgm:t>
    </dgm:pt>
    <dgm:pt modelId="{437526BE-C93D-4CBD-BDA5-6D29FA7D1A9E}" type="parTrans" cxnId="{6CBBCB53-02F9-4755-A524-C7E3FFCE055B}">
      <dgm:prSet/>
      <dgm:spPr/>
      <dgm:t>
        <a:bodyPr/>
        <a:lstStyle/>
        <a:p>
          <a:endParaRPr lang="ru-RU"/>
        </a:p>
      </dgm:t>
    </dgm:pt>
    <dgm:pt modelId="{7A851088-FDC7-48A7-86CC-28076AC0FFCE}" type="sibTrans" cxnId="{6CBBCB53-02F9-4755-A524-C7E3FFCE055B}">
      <dgm:prSet/>
      <dgm:spPr/>
      <dgm:t>
        <a:bodyPr/>
        <a:lstStyle/>
        <a:p>
          <a:endParaRPr lang="ru-RU"/>
        </a:p>
      </dgm:t>
    </dgm:pt>
    <dgm:pt modelId="{E094172E-3385-474F-98DA-3C4A55D70A96}">
      <dgm:prSet/>
      <dgm:spPr/>
      <dgm:t>
        <a:bodyPr/>
        <a:lstStyle/>
        <a:p>
          <a:r>
            <a:rPr lang="ru-RU" dirty="0" smtClean="0"/>
            <a:t>МАСТ. ВОЛШЕБНИКА</a:t>
          </a:r>
          <a:endParaRPr lang="ru-RU" dirty="0"/>
        </a:p>
      </dgm:t>
    </dgm:pt>
    <dgm:pt modelId="{C98D29A2-4DF5-46AB-A045-3BBCFDBAFDD7}" type="parTrans" cxnId="{02BC6198-6CBE-44C1-8279-C81AACA5B46A}">
      <dgm:prSet/>
      <dgm:spPr/>
      <dgm:t>
        <a:bodyPr/>
        <a:lstStyle/>
        <a:p>
          <a:endParaRPr lang="ru-RU"/>
        </a:p>
      </dgm:t>
    </dgm:pt>
    <dgm:pt modelId="{529E9AED-0F48-4542-A1CF-ED82ACE30A09}" type="sibTrans" cxnId="{02BC6198-6CBE-44C1-8279-C81AACA5B46A}">
      <dgm:prSet/>
      <dgm:spPr/>
      <dgm:t>
        <a:bodyPr/>
        <a:lstStyle/>
        <a:p>
          <a:endParaRPr lang="ru-RU"/>
        </a:p>
      </dgm:t>
    </dgm:pt>
    <dgm:pt modelId="{C4BC9E07-A0BF-4B24-B49F-626DA0CF950B}" type="pres">
      <dgm:prSet presAssocID="{6FACD418-3493-4F32-A91A-96707CB84EF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DC2337-7F6E-405B-B52F-29A69EB81876}" type="pres">
      <dgm:prSet presAssocID="{2A4C7645-67C9-4232-9F69-6E69C6A9CCD2}" presName="centerShape" presStyleLbl="node0" presStyleIdx="0" presStyleCnt="1"/>
      <dgm:spPr/>
      <dgm:t>
        <a:bodyPr/>
        <a:lstStyle/>
        <a:p>
          <a:endParaRPr lang="ru-RU"/>
        </a:p>
      </dgm:t>
    </dgm:pt>
    <dgm:pt modelId="{99C80990-4080-4CB7-B913-769EBA847CE2}" type="pres">
      <dgm:prSet presAssocID="{4272522B-56D8-4F09-87F5-14CD728F609C}" presName="parTrans" presStyleLbl="sibTrans2D1" presStyleIdx="0" presStyleCnt="5"/>
      <dgm:spPr/>
      <dgm:t>
        <a:bodyPr/>
        <a:lstStyle/>
        <a:p>
          <a:endParaRPr lang="ru-RU"/>
        </a:p>
      </dgm:t>
    </dgm:pt>
    <dgm:pt modelId="{32103102-45EA-4A58-B482-A005FD257498}" type="pres">
      <dgm:prSet presAssocID="{4272522B-56D8-4F09-87F5-14CD728F609C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A80805D2-0638-4298-B8EC-AA1BD067C4DB}" type="pres">
      <dgm:prSet presAssocID="{2EE435D1-6D8A-4A21-8C46-D09FFE745CCD}" presName="node" presStyleLbl="node1" presStyleIdx="0" presStyleCnt="5" custScaleX="1475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BE30F7-3032-4F13-A28C-05752C56523F}" type="pres">
      <dgm:prSet presAssocID="{C98D29A2-4DF5-46AB-A045-3BBCFDBAFDD7}" presName="parTrans" presStyleLbl="sibTrans2D1" presStyleIdx="1" presStyleCnt="5"/>
      <dgm:spPr/>
      <dgm:t>
        <a:bodyPr/>
        <a:lstStyle/>
        <a:p>
          <a:endParaRPr lang="ru-RU"/>
        </a:p>
      </dgm:t>
    </dgm:pt>
    <dgm:pt modelId="{5134E082-1BFF-4CEC-B7BF-51CB635A3BCE}" type="pres">
      <dgm:prSet presAssocID="{C98D29A2-4DF5-46AB-A045-3BBCFDBAFDD7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AD14A0C5-BC76-4C2A-A53A-0AEFA3FF394A}" type="pres">
      <dgm:prSet presAssocID="{E094172E-3385-474F-98DA-3C4A55D70A96}" presName="node" presStyleLbl="node1" presStyleIdx="1" presStyleCnt="5" custScaleX="150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A4C9AF-6030-4D0A-A92B-C021741F2E80}" type="pres">
      <dgm:prSet presAssocID="{E7B9104C-E542-4A16-9281-0331D554F445}" presName="parTrans" presStyleLbl="sibTrans2D1" presStyleIdx="2" presStyleCnt="5"/>
      <dgm:spPr/>
      <dgm:t>
        <a:bodyPr/>
        <a:lstStyle/>
        <a:p>
          <a:endParaRPr lang="ru-RU"/>
        </a:p>
      </dgm:t>
    </dgm:pt>
    <dgm:pt modelId="{0708D4F2-A529-4891-981E-1CD37FE676CC}" type="pres">
      <dgm:prSet presAssocID="{E7B9104C-E542-4A16-9281-0331D554F445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A3259110-64EE-4C44-A137-7BF7C4C6169D}" type="pres">
      <dgm:prSet presAssocID="{6D9377E6-6849-4EA5-B29F-F55CC1E43D26}" presName="node" presStyleLbl="node1" presStyleIdx="2" presStyleCnt="5" custScaleX="1630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2B45F6-E421-43F6-B236-4E1A63181225}" type="pres">
      <dgm:prSet presAssocID="{10B61CE6-E2B0-48FA-90E6-4DAE57F62B0B}" presName="parTrans" presStyleLbl="sibTrans2D1" presStyleIdx="3" presStyleCnt="5"/>
      <dgm:spPr/>
      <dgm:t>
        <a:bodyPr/>
        <a:lstStyle/>
        <a:p>
          <a:endParaRPr lang="ru-RU"/>
        </a:p>
      </dgm:t>
    </dgm:pt>
    <dgm:pt modelId="{849A3075-275C-4B31-B87B-6808C4FC0B52}" type="pres">
      <dgm:prSet presAssocID="{10B61CE6-E2B0-48FA-90E6-4DAE57F62B0B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5B850265-C5C9-4819-BEB7-EFC2C95338E4}" type="pres">
      <dgm:prSet presAssocID="{A3A23523-8D29-4EA3-A283-76EB8BDAED71}" presName="node" presStyleLbl="node1" presStyleIdx="3" presStyleCnt="5" custScaleX="1492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B77E80-AEB6-4122-8B61-A32A250F0B0F}" type="pres">
      <dgm:prSet presAssocID="{437526BE-C93D-4CBD-BDA5-6D29FA7D1A9E}" presName="parTrans" presStyleLbl="sibTrans2D1" presStyleIdx="4" presStyleCnt="5"/>
      <dgm:spPr/>
      <dgm:t>
        <a:bodyPr/>
        <a:lstStyle/>
        <a:p>
          <a:endParaRPr lang="ru-RU"/>
        </a:p>
      </dgm:t>
    </dgm:pt>
    <dgm:pt modelId="{9209F216-7DE4-41BE-95E3-E8A587748652}" type="pres">
      <dgm:prSet presAssocID="{437526BE-C93D-4CBD-BDA5-6D29FA7D1A9E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F9A92B4F-B280-4B56-A485-69AB7426AEEF}" type="pres">
      <dgm:prSet presAssocID="{671B73E9-6219-4893-83D0-36AAA99A549F}" presName="node" presStyleLbl="node1" presStyleIdx="4" presStyleCnt="5" custScaleX="147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4E6D4E-3F7A-42F3-B5DE-36E612F3AEF2}" type="presOf" srcId="{A3A23523-8D29-4EA3-A283-76EB8BDAED71}" destId="{5B850265-C5C9-4819-BEB7-EFC2C95338E4}" srcOrd="0" destOrd="0" presId="urn:microsoft.com/office/officeart/2005/8/layout/radial5"/>
    <dgm:cxn modelId="{273A83D5-192A-460F-92BD-A0A45A598F3A}" srcId="{6FACD418-3493-4F32-A91A-96707CB84EF8}" destId="{2A4C7645-67C9-4232-9F69-6E69C6A9CCD2}" srcOrd="0" destOrd="0" parTransId="{F3E77082-ACC8-4C0F-BB67-FA624CE51FE0}" sibTransId="{76FF4B73-0D77-402A-9C58-0CBEFB26A28A}"/>
    <dgm:cxn modelId="{2A6F6B98-6C83-4A33-8EE7-24F08380F0A8}" type="presOf" srcId="{671B73E9-6219-4893-83D0-36AAA99A549F}" destId="{F9A92B4F-B280-4B56-A485-69AB7426AEEF}" srcOrd="0" destOrd="0" presId="urn:microsoft.com/office/officeart/2005/8/layout/radial5"/>
    <dgm:cxn modelId="{73FF5E07-1F88-443C-A897-BC05192188BF}" srcId="{2A4C7645-67C9-4232-9F69-6E69C6A9CCD2}" destId="{6D9377E6-6849-4EA5-B29F-F55CC1E43D26}" srcOrd="2" destOrd="0" parTransId="{E7B9104C-E542-4A16-9281-0331D554F445}" sibTransId="{F5B8AAB9-C7B6-43F2-891E-1732ED4CDE85}"/>
    <dgm:cxn modelId="{02BC6198-6CBE-44C1-8279-C81AACA5B46A}" srcId="{2A4C7645-67C9-4232-9F69-6E69C6A9CCD2}" destId="{E094172E-3385-474F-98DA-3C4A55D70A96}" srcOrd="1" destOrd="0" parTransId="{C98D29A2-4DF5-46AB-A045-3BBCFDBAFDD7}" sibTransId="{529E9AED-0F48-4542-A1CF-ED82ACE30A09}"/>
    <dgm:cxn modelId="{F9FC07E7-4FD4-492E-8456-423F3F81C4FF}" srcId="{2A4C7645-67C9-4232-9F69-6E69C6A9CCD2}" destId="{2EE435D1-6D8A-4A21-8C46-D09FFE745CCD}" srcOrd="0" destOrd="0" parTransId="{4272522B-56D8-4F09-87F5-14CD728F609C}" sibTransId="{5531EDAB-3093-4564-A720-FE946A0B0ED8}"/>
    <dgm:cxn modelId="{588A4658-8825-48A4-9C3C-2BC274808208}" type="presOf" srcId="{E7B9104C-E542-4A16-9281-0331D554F445}" destId="{0708D4F2-A529-4891-981E-1CD37FE676CC}" srcOrd="1" destOrd="0" presId="urn:microsoft.com/office/officeart/2005/8/layout/radial5"/>
    <dgm:cxn modelId="{0D2E86F5-E9D8-4CE7-831F-AC01A98831E6}" type="presOf" srcId="{2A4C7645-67C9-4232-9F69-6E69C6A9CCD2}" destId="{94DC2337-7F6E-405B-B52F-29A69EB81876}" srcOrd="0" destOrd="0" presId="urn:microsoft.com/office/officeart/2005/8/layout/radial5"/>
    <dgm:cxn modelId="{163F77B1-B84E-4335-B9AD-60F53BAA0C9F}" type="presOf" srcId="{10B61CE6-E2B0-48FA-90E6-4DAE57F62B0B}" destId="{602B45F6-E421-43F6-B236-4E1A63181225}" srcOrd="0" destOrd="0" presId="urn:microsoft.com/office/officeart/2005/8/layout/radial5"/>
    <dgm:cxn modelId="{8103040B-DC82-4DC4-ABA0-7AA3A8296FC1}" type="presOf" srcId="{437526BE-C93D-4CBD-BDA5-6D29FA7D1A9E}" destId="{4EB77E80-AEB6-4122-8B61-A32A250F0B0F}" srcOrd="0" destOrd="0" presId="urn:microsoft.com/office/officeart/2005/8/layout/radial5"/>
    <dgm:cxn modelId="{B1E87E19-BAC5-43C0-87FB-C7CA16D65050}" type="presOf" srcId="{6FACD418-3493-4F32-A91A-96707CB84EF8}" destId="{C4BC9E07-A0BF-4B24-B49F-626DA0CF950B}" srcOrd="0" destOrd="0" presId="urn:microsoft.com/office/officeart/2005/8/layout/radial5"/>
    <dgm:cxn modelId="{BA81639D-FFEE-4004-AB1E-FA3C83519FB9}" type="presOf" srcId="{E094172E-3385-474F-98DA-3C4A55D70A96}" destId="{AD14A0C5-BC76-4C2A-A53A-0AEFA3FF394A}" srcOrd="0" destOrd="0" presId="urn:microsoft.com/office/officeart/2005/8/layout/radial5"/>
    <dgm:cxn modelId="{8E844524-F73E-4CC7-8A77-963C8EC434A3}" type="presOf" srcId="{4272522B-56D8-4F09-87F5-14CD728F609C}" destId="{32103102-45EA-4A58-B482-A005FD257498}" srcOrd="1" destOrd="0" presId="urn:microsoft.com/office/officeart/2005/8/layout/radial5"/>
    <dgm:cxn modelId="{C2EF8C26-34E9-4DBF-A312-840ADCAEA88B}" type="presOf" srcId="{C98D29A2-4DF5-46AB-A045-3BBCFDBAFDD7}" destId="{5134E082-1BFF-4CEC-B7BF-51CB635A3BCE}" srcOrd="1" destOrd="0" presId="urn:microsoft.com/office/officeart/2005/8/layout/radial5"/>
    <dgm:cxn modelId="{E7D221EC-37F6-42BD-ABCB-41FD33F35B71}" type="presOf" srcId="{4272522B-56D8-4F09-87F5-14CD728F609C}" destId="{99C80990-4080-4CB7-B913-769EBA847CE2}" srcOrd="0" destOrd="0" presId="urn:microsoft.com/office/officeart/2005/8/layout/radial5"/>
    <dgm:cxn modelId="{46BF192A-C531-4242-A22A-7789B3273DDD}" srcId="{2A4C7645-67C9-4232-9F69-6E69C6A9CCD2}" destId="{A3A23523-8D29-4EA3-A283-76EB8BDAED71}" srcOrd="3" destOrd="0" parTransId="{10B61CE6-E2B0-48FA-90E6-4DAE57F62B0B}" sibTransId="{80847942-91B1-4D84-8587-40DB74CED95C}"/>
    <dgm:cxn modelId="{81F68DBB-8D13-4A9D-8F59-976A4E4324A6}" type="presOf" srcId="{437526BE-C93D-4CBD-BDA5-6D29FA7D1A9E}" destId="{9209F216-7DE4-41BE-95E3-E8A587748652}" srcOrd="1" destOrd="0" presId="urn:microsoft.com/office/officeart/2005/8/layout/radial5"/>
    <dgm:cxn modelId="{3032308D-DF32-46CF-B32D-6CFDBE11DF8A}" type="presOf" srcId="{6D9377E6-6849-4EA5-B29F-F55CC1E43D26}" destId="{A3259110-64EE-4C44-A137-7BF7C4C6169D}" srcOrd="0" destOrd="0" presId="urn:microsoft.com/office/officeart/2005/8/layout/radial5"/>
    <dgm:cxn modelId="{6CBBCB53-02F9-4755-A524-C7E3FFCE055B}" srcId="{2A4C7645-67C9-4232-9F69-6E69C6A9CCD2}" destId="{671B73E9-6219-4893-83D0-36AAA99A549F}" srcOrd="4" destOrd="0" parTransId="{437526BE-C93D-4CBD-BDA5-6D29FA7D1A9E}" sibTransId="{7A851088-FDC7-48A7-86CC-28076AC0FFCE}"/>
    <dgm:cxn modelId="{3F62F018-85CF-4099-B630-7EF18344CF7D}" type="presOf" srcId="{10B61CE6-E2B0-48FA-90E6-4DAE57F62B0B}" destId="{849A3075-275C-4B31-B87B-6808C4FC0B52}" srcOrd="1" destOrd="0" presId="urn:microsoft.com/office/officeart/2005/8/layout/radial5"/>
    <dgm:cxn modelId="{C774A3F2-F6E9-4005-A7D3-E8CBD8F9A004}" type="presOf" srcId="{C98D29A2-4DF5-46AB-A045-3BBCFDBAFDD7}" destId="{71BE30F7-3032-4F13-A28C-05752C56523F}" srcOrd="0" destOrd="0" presId="urn:microsoft.com/office/officeart/2005/8/layout/radial5"/>
    <dgm:cxn modelId="{F1A03D49-5550-4AE2-9EC6-A535D5DBE4C7}" type="presOf" srcId="{E7B9104C-E542-4A16-9281-0331D554F445}" destId="{4EA4C9AF-6030-4D0A-A92B-C021741F2E80}" srcOrd="0" destOrd="0" presId="urn:microsoft.com/office/officeart/2005/8/layout/radial5"/>
    <dgm:cxn modelId="{161BB1A3-4B49-48C2-B7EC-369C7D5AC9DA}" type="presOf" srcId="{2EE435D1-6D8A-4A21-8C46-D09FFE745CCD}" destId="{A80805D2-0638-4298-B8EC-AA1BD067C4DB}" srcOrd="0" destOrd="0" presId="urn:microsoft.com/office/officeart/2005/8/layout/radial5"/>
    <dgm:cxn modelId="{D9EFCFFE-0911-4486-9F1A-C83D7C7DEF42}" type="presParOf" srcId="{C4BC9E07-A0BF-4B24-B49F-626DA0CF950B}" destId="{94DC2337-7F6E-405B-B52F-29A69EB81876}" srcOrd="0" destOrd="0" presId="urn:microsoft.com/office/officeart/2005/8/layout/radial5"/>
    <dgm:cxn modelId="{F071C0C6-F51D-43FA-8D14-067A660ACCB8}" type="presParOf" srcId="{C4BC9E07-A0BF-4B24-B49F-626DA0CF950B}" destId="{99C80990-4080-4CB7-B913-769EBA847CE2}" srcOrd="1" destOrd="0" presId="urn:microsoft.com/office/officeart/2005/8/layout/radial5"/>
    <dgm:cxn modelId="{88B39E0B-7199-4A95-AC44-3EDC75F0CCD1}" type="presParOf" srcId="{99C80990-4080-4CB7-B913-769EBA847CE2}" destId="{32103102-45EA-4A58-B482-A005FD257498}" srcOrd="0" destOrd="0" presId="urn:microsoft.com/office/officeart/2005/8/layout/radial5"/>
    <dgm:cxn modelId="{3354CEF2-AA2F-4CB1-881B-7BA709CF5AE1}" type="presParOf" srcId="{C4BC9E07-A0BF-4B24-B49F-626DA0CF950B}" destId="{A80805D2-0638-4298-B8EC-AA1BD067C4DB}" srcOrd="2" destOrd="0" presId="urn:microsoft.com/office/officeart/2005/8/layout/radial5"/>
    <dgm:cxn modelId="{FC35A932-50FE-4403-91AF-10CF9EC5450C}" type="presParOf" srcId="{C4BC9E07-A0BF-4B24-B49F-626DA0CF950B}" destId="{71BE30F7-3032-4F13-A28C-05752C56523F}" srcOrd="3" destOrd="0" presId="urn:microsoft.com/office/officeart/2005/8/layout/radial5"/>
    <dgm:cxn modelId="{00C1D297-0E5D-4E8F-9B2A-187C05F79DBB}" type="presParOf" srcId="{71BE30F7-3032-4F13-A28C-05752C56523F}" destId="{5134E082-1BFF-4CEC-B7BF-51CB635A3BCE}" srcOrd="0" destOrd="0" presId="urn:microsoft.com/office/officeart/2005/8/layout/radial5"/>
    <dgm:cxn modelId="{12EAAF23-D20F-4EB1-B7D2-60957E7C4127}" type="presParOf" srcId="{C4BC9E07-A0BF-4B24-B49F-626DA0CF950B}" destId="{AD14A0C5-BC76-4C2A-A53A-0AEFA3FF394A}" srcOrd="4" destOrd="0" presId="urn:microsoft.com/office/officeart/2005/8/layout/radial5"/>
    <dgm:cxn modelId="{E0E7BF22-DB88-4CEF-82C0-1BF465C6B46A}" type="presParOf" srcId="{C4BC9E07-A0BF-4B24-B49F-626DA0CF950B}" destId="{4EA4C9AF-6030-4D0A-A92B-C021741F2E80}" srcOrd="5" destOrd="0" presId="urn:microsoft.com/office/officeart/2005/8/layout/radial5"/>
    <dgm:cxn modelId="{23CDA6A2-3C48-467B-A950-3215AEADDD41}" type="presParOf" srcId="{4EA4C9AF-6030-4D0A-A92B-C021741F2E80}" destId="{0708D4F2-A529-4891-981E-1CD37FE676CC}" srcOrd="0" destOrd="0" presId="urn:microsoft.com/office/officeart/2005/8/layout/radial5"/>
    <dgm:cxn modelId="{343A28D5-7620-4C77-BA97-9CE5847CE9AD}" type="presParOf" srcId="{C4BC9E07-A0BF-4B24-B49F-626DA0CF950B}" destId="{A3259110-64EE-4C44-A137-7BF7C4C6169D}" srcOrd="6" destOrd="0" presId="urn:microsoft.com/office/officeart/2005/8/layout/radial5"/>
    <dgm:cxn modelId="{3ACCB897-10B9-483A-AC38-347B5A0F8E79}" type="presParOf" srcId="{C4BC9E07-A0BF-4B24-B49F-626DA0CF950B}" destId="{602B45F6-E421-43F6-B236-4E1A63181225}" srcOrd="7" destOrd="0" presId="urn:microsoft.com/office/officeart/2005/8/layout/radial5"/>
    <dgm:cxn modelId="{6BCFDD21-C47E-441C-AC9E-FD92C9779D90}" type="presParOf" srcId="{602B45F6-E421-43F6-B236-4E1A63181225}" destId="{849A3075-275C-4B31-B87B-6808C4FC0B52}" srcOrd="0" destOrd="0" presId="urn:microsoft.com/office/officeart/2005/8/layout/radial5"/>
    <dgm:cxn modelId="{9A6B9BA3-3113-4E5F-BCD2-7A6DCAFBC492}" type="presParOf" srcId="{C4BC9E07-A0BF-4B24-B49F-626DA0CF950B}" destId="{5B850265-C5C9-4819-BEB7-EFC2C95338E4}" srcOrd="8" destOrd="0" presId="urn:microsoft.com/office/officeart/2005/8/layout/radial5"/>
    <dgm:cxn modelId="{5991EB79-B4D1-44A7-A75F-B14EF042A9F2}" type="presParOf" srcId="{C4BC9E07-A0BF-4B24-B49F-626DA0CF950B}" destId="{4EB77E80-AEB6-4122-8B61-A32A250F0B0F}" srcOrd="9" destOrd="0" presId="urn:microsoft.com/office/officeart/2005/8/layout/radial5"/>
    <dgm:cxn modelId="{0458DD19-C104-4E09-B3FB-1DB5F9F8C103}" type="presParOf" srcId="{4EB77E80-AEB6-4122-8B61-A32A250F0B0F}" destId="{9209F216-7DE4-41BE-95E3-E8A587748652}" srcOrd="0" destOrd="0" presId="urn:microsoft.com/office/officeart/2005/8/layout/radial5"/>
    <dgm:cxn modelId="{8AB6B52F-C635-4E92-BF51-938B1F7129D1}" type="presParOf" srcId="{C4BC9E07-A0BF-4B24-B49F-626DA0CF950B}" destId="{F9A92B4F-B280-4B56-A485-69AB7426AEEF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ACD418-3493-4F32-A91A-96707CB84EF8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4C7645-67C9-4232-9F69-6E69C6A9CCD2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6 </a:t>
          </a:r>
          <a:endParaRPr lang="ru-RU" dirty="0"/>
        </a:p>
      </dgm:t>
    </dgm:pt>
    <dgm:pt modelId="{F3E77082-ACC8-4C0F-BB67-FA624CE51FE0}" type="parTrans" cxnId="{273A83D5-192A-460F-92BD-A0A45A598F3A}">
      <dgm:prSet/>
      <dgm:spPr/>
      <dgm:t>
        <a:bodyPr/>
        <a:lstStyle/>
        <a:p>
          <a:endParaRPr lang="ru-RU"/>
        </a:p>
      </dgm:t>
    </dgm:pt>
    <dgm:pt modelId="{76FF4B73-0D77-402A-9C58-0CBEFB26A28A}" type="sibTrans" cxnId="{273A83D5-192A-460F-92BD-A0A45A598F3A}">
      <dgm:prSet/>
      <dgm:spPr/>
      <dgm:t>
        <a:bodyPr/>
        <a:lstStyle/>
        <a:p>
          <a:endParaRPr lang="ru-RU"/>
        </a:p>
      </dgm:t>
    </dgm:pt>
    <dgm:pt modelId="{2EE435D1-6D8A-4A21-8C46-D09FFE745CCD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/>
            <a:t>ТЕАТР</a:t>
          </a:r>
          <a:endParaRPr lang="ru-RU" b="1" dirty="0"/>
        </a:p>
      </dgm:t>
    </dgm:pt>
    <dgm:pt modelId="{4272522B-56D8-4F09-87F5-14CD728F609C}" type="parTrans" cxnId="{F9FC07E7-4FD4-492E-8456-423F3F81C4FF}">
      <dgm:prSet/>
      <dgm:spPr/>
      <dgm:t>
        <a:bodyPr/>
        <a:lstStyle/>
        <a:p>
          <a:endParaRPr lang="ru-RU"/>
        </a:p>
      </dgm:t>
    </dgm:pt>
    <dgm:pt modelId="{5531EDAB-3093-4564-A720-FE946A0B0ED8}" type="sibTrans" cxnId="{F9FC07E7-4FD4-492E-8456-423F3F81C4FF}">
      <dgm:prSet/>
      <dgm:spPr/>
      <dgm:t>
        <a:bodyPr/>
        <a:lstStyle/>
        <a:p>
          <a:endParaRPr lang="ru-RU"/>
        </a:p>
      </dgm:t>
    </dgm:pt>
    <dgm:pt modelId="{6D9377E6-6849-4EA5-B29F-F55CC1E43D26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/>
            <a:t>ПЛАВАНИЕ</a:t>
          </a:r>
          <a:endParaRPr lang="ru-RU" b="1" dirty="0"/>
        </a:p>
      </dgm:t>
    </dgm:pt>
    <dgm:pt modelId="{E7B9104C-E542-4A16-9281-0331D554F445}" type="parTrans" cxnId="{73FF5E07-1F88-443C-A897-BC05192188BF}">
      <dgm:prSet/>
      <dgm:spPr/>
      <dgm:t>
        <a:bodyPr/>
        <a:lstStyle/>
        <a:p>
          <a:endParaRPr lang="ru-RU"/>
        </a:p>
      </dgm:t>
    </dgm:pt>
    <dgm:pt modelId="{F5B8AAB9-C7B6-43F2-891E-1732ED4CDE85}" type="sibTrans" cxnId="{73FF5E07-1F88-443C-A897-BC05192188BF}">
      <dgm:prSet/>
      <dgm:spPr/>
      <dgm:t>
        <a:bodyPr/>
        <a:lstStyle/>
        <a:p>
          <a:endParaRPr lang="ru-RU"/>
        </a:p>
      </dgm:t>
    </dgm:pt>
    <dgm:pt modelId="{A3A23523-8D29-4EA3-A283-76EB8BDAED71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ВОЛОНТЁРЫ</a:t>
          </a:r>
          <a:endParaRPr lang="ru-RU" dirty="0"/>
        </a:p>
      </dgm:t>
    </dgm:pt>
    <dgm:pt modelId="{10B61CE6-E2B0-48FA-90E6-4DAE57F62B0B}" type="parTrans" cxnId="{46BF192A-C531-4242-A22A-7789B3273DDD}">
      <dgm:prSet/>
      <dgm:spPr/>
      <dgm:t>
        <a:bodyPr/>
        <a:lstStyle/>
        <a:p>
          <a:endParaRPr lang="ru-RU"/>
        </a:p>
      </dgm:t>
    </dgm:pt>
    <dgm:pt modelId="{80847942-91B1-4D84-8587-40DB74CED95C}" type="sibTrans" cxnId="{46BF192A-C531-4242-A22A-7789B3273DDD}">
      <dgm:prSet/>
      <dgm:spPr/>
      <dgm:t>
        <a:bodyPr/>
        <a:lstStyle/>
        <a:p>
          <a:endParaRPr lang="ru-RU"/>
        </a:p>
      </dgm:t>
    </dgm:pt>
    <dgm:pt modelId="{671B73E9-6219-4893-83D0-36AAA99A549F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БАНК</a:t>
          </a:r>
          <a:endParaRPr lang="ru-RU" dirty="0"/>
        </a:p>
      </dgm:t>
    </dgm:pt>
    <dgm:pt modelId="{437526BE-C93D-4CBD-BDA5-6D29FA7D1A9E}" type="parTrans" cxnId="{6CBBCB53-02F9-4755-A524-C7E3FFCE055B}">
      <dgm:prSet/>
      <dgm:spPr/>
      <dgm:t>
        <a:bodyPr/>
        <a:lstStyle/>
        <a:p>
          <a:endParaRPr lang="ru-RU"/>
        </a:p>
      </dgm:t>
    </dgm:pt>
    <dgm:pt modelId="{7A851088-FDC7-48A7-86CC-28076AC0FFCE}" type="sibTrans" cxnId="{6CBBCB53-02F9-4755-A524-C7E3FFCE055B}">
      <dgm:prSet/>
      <dgm:spPr/>
      <dgm:t>
        <a:bodyPr/>
        <a:lstStyle/>
        <a:p>
          <a:endParaRPr lang="ru-RU"/>
        </a:p>
      </dgm:t>
    </dgm:pt>
    <dgm:pt modelId="{E094172E-3385-474F-98DA-3C4A55D70A96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МАСТ. ВОЛШЕБНИКА</a:t>
          </a:r>
          <a:endParaRPr lang="ru-RU" dirty="0"/>
        </a:p>
      </dgm:t>
    </dgm:pt>
    <dgm:pt modelId="{C98D29A2-4DF5-46AB-A045-3BBCFDBAFDD7}" type="parTrans" cxnId="{02BC6198-6CBE-44C1-8279-C81AACA5B46A}">
      <dgm:prSet/>
      <dgm:spPr/>
      <dgm:t>
        <a:bodyPr/>
        <a:lstStyle/>
        <a:p>
          <a:endParaRPr lang="ru-RU"/>
        </a:p>
      </dgm:t>
    </dgm:pt>
    <dgm:pt modelId="{529E9AED-0F48-4542-A1CF-ED82ACE30A09}" type="sibTrans" cxnId="{02BC6198-6CBE-44C1-8279-C81AACA5B46A}">
      <dgm:prSet/>
      <dgm:spPr/>
      <dgm:t>
        <a:bodyPr/>
        <a:lstStyle/>
        <a:p>
          <a:endParaRPr lang="ru-RU"/>
        </a:p>
      </dgm:t>
    </dgm:pt>
    <dgm:pt modelId="{FDA29D5D-9DD9-4BE0-88D3-D47DB8AE8154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МЧС</a:t>
          </a:r>
          <a:endParaRPr lang="ru-RU" dirty="0"/>
        </a:p>
      </dgm:t>
    </dgm:pt>
    <dgm:pt modelId="{C97EC232-630A-4AD9-9F57-55BF10BE257B}" type="parTrans" cxnId="{CCE82367-C0BE-4015-83D8-D5744209CD94}">
      <dgm:prSet/>
      <dgm:spPr/>
      <dgm:t>
        <a:bodyPr/>
        <a:lstStyle/>
        <a:p>
          <a:endParaRPr lang="ru-RU"/>
        </a:p>
      </dgm:t>
    </dgm:pt>
    <dgm:pt modelId="{6E5CBCED-D13E-4A26-A86F-FA9CBBA721F0}" type="sibTrans" cxnId="{CCE82367-C0BE-4015-83D8-D5744209CD94}">
      <dgm:prSet/>
      <dgm:spPr/>
      <dgm:t>
        <a:bodyPr/>
        <a:lstStyle/>
        <a:p>
          <a:endParaRPr lang="ru-RU"/>
        </a:p>
      </dgm:t>
    </dgm:pt>
    <dgm:pt modelId="{F0BFD647-621E-4F6B-9B3F-5DBFE69A813A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ДПИ</a:t>
          </a:r>
          <a:endParaRPr lang="ru-RU" dirty="0"/>
        </a:p>
      </dgm:t>
    </dgm:pt>
    <dgm:pt modelId="{C6DE2BD2-8054-495A-B2BA-A150DCAF69EB}" type="parTrans" cxnId="{81C30F92-0FAD-41A7-A072-F48540E57FF3}">
      <dgm:prSet/>
      <dgm:spPr/>
      <dgm:t>
        <a:bodyPr/>
        <a:lstStyle/>
        <a:p>
          <a:endParaRPr lang="ru-RU"/>
        </a:p>
      </dgm:t>
    </dgm:pt>
    <dgm:pt modelId="{801CC626-FE3C-4671-A0E8-CB9FE7F814FD}" type="sibTrans" cxnId="{81C30F92-0FAD-41A7-A072-F48540E57FF3}">
      <dgm:prSet/>
      <dgm:spPr/>
      <dgm:t>
        <a:bodyPr/>
        <a:lstStyle/>
        <a:p>
          <a:endParaRPr lang="ru-RU"/>
        </a:p>
      </dgm:t>
    </dgm:pt>
    <dgm:pt modelId="{C4BC9E07-A0BF-4B24-B49F-626DA0CF950B}" type="pres">
      <dgm:prSet presAssocID="{6FACD418-3493-4F32-A91A-96707CB84EF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DC2337-7F6E-405B-B52F-29A69EB81876}" type="pres">
      <dgm:prSet presAssocID="{2A4C7645-67C9-4232-9F69-6E69C6A9CCD2}" presName="centerShape" presStyleLbl="node0" presStyleIdx="0" presStyleCnt="1"/>
      <dgm:spPr/>
      <dgm:t>
        <a:bodyPr/>
        <a:lstStyle/>
        <a:p>
          <a:endParaRPr lang="ru-RU"/>
        </a:p>
      </dgm:t>
    </dgm:pt>
    <dgm:pt modelId="{1C068B94-FB96-460D-82F1-FD6959C42DE8}" type="pres">
      <dgm:prSet presAssocID="{C6DE2BD2-8054-495A-B2BA-A150DCAF69EB}" presName="parTrans" presStyleLbl="sibTrans2D1" presStyleIdx="0" presStyleCnt="7"/>
      <dgm:spPr/>
      <dgm:t>
        <a:bodyPr/>
        <a:lstStyle/>
        <a:p>
          <a:endParaRPr lang="ru-RU"/>
        </a:p>
      </dgm:t>
    </dgm:pt>
    <dgm:pt modelId="{4B3C8CAF-68B3-4411-8063-9A2E67FDE439}" type="pres">
      <dgm:prSet presAssocID="{C6DE2BD2-8054-495A-B2BA-A150DCAF69EB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990792CD-4832-458A-B8B6-FED1B61E7A2B}" type="pres">
      <dgm:prSet presAssocID="{F0BFD647-621E-4F6B-9B3F-5DBFE69A813A}" presName="node" presStyleLbl="node1" presStyleIdx="0" presStyleCnt="7" custScaleX="1586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1CB54E-8909-4EDC-B76E-77A8D16F7036}" type="pres">
      <dgm:prSet presAssocID="{C97EC232-630A-4AD9-9F57-55BF10BE257B}" presName="parTrans" presStyleLbl="sibTrans2D1" presStyleIdx="1" presStyleCnt="7"/>
      <dgm:spPr/>
      <dgm:t>
        <a:bodyPr/>
        <a:lstStyle/>
        <a:p>
          <a:endParaRPr lang="ru-RU"/>
        </a:p>
      </dgm:t>
    </dgm:pt>
    <dgm:pt modelId="{D68301C6-B023-4456-AFE4-97F64011564B}" type="pres">
      <dgm:prSet presAssocID="{C97EC232-630A-4AD9-9F57-55BF10BE257B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68FA260E-58B2-4447-87D5-058991D534A3}" type="pres">
      <dgm:prSet presAssocID="{FDA29D5D-9DD9-4BE0-88D3-D47DB8AE8154}" presName="node" presStyleLbl="node1" presStyleIdx="1" presStyleCnt="7" custScaleX="169680" custRadScaleRad="122172" custRadScaleInc="319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80990-4080-4CB7-B913-769EBA847CE2}" type="pres">
      <dgm:prSet presAssocID="{4272522B-56D8-4F09-87F5-14CD728F609C}" presName="parTrans" presStyleLbl="sibTrans2D1" presStyleIdx="2" presStyleCnt="7"/>
      <dgm:spPr/>
      <dgm:t>
        <a:bodyPr/>
        <a:lstStyle/>
        <a:p>
          <a:endParaRPr lang="ru-RU"/>
        </a:p>
      </dgm:t>
    </dgm:pt>
    <dgm:pt modelId="{32103102-45EA-4A58-B482-A005FD257498}" type="pres">
      <dgm:prSet presAssocID="{4272522B-56D8-4F09-87F5-14CD728F609C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A80805D2-0638-4298-B8EC-AA1BD067C4DB}" type="pres">
      <dgm:prSet presAssocID="{2EE435D1-6D8A-4A21-8C46-D09FFE745CCD}" presName="node" presStyleLbl="node1" presStyleIdx="2" presStyleCnt="7" custScaleX="147549" custRadScaleRad="137016" custRadScaleInc="-10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BE30F7-3032-4F13-A28C-05752C56523F}" type="pres">
      <dgm:prSet presAssocID="{C98D29A2-4DF5-46AB-A045-3BBCFDBAFDD7}" presName="parTrans" presStyleLbl="sibTrans2D1" presStyleIdx="3" presStyleCnt="7"/>
      <dgm:spPr/>
      <dgm:t>
        <a:bodyPr/>
        <a:lstStyle/>
        <a:p>
          <a:endParaRPr lang="ru-RU"/>
        </a:p>
      </dgm:t>
    </dgm:pt>
    <dgm:pt modelId="{5134E082-1BFF-4CEC-B7BF-51CB635A3BCE}" type="pres">
      <dgm:prSet presAssocID="{C98D29A2-4DF5-46AB-A045-3BBCFDBAFDD7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AD14A0C5-BC76-4C2A-A53A-0AEFA3FF394A}" type="pres">
      <dgm:prSet presAssocID="{E094172E-3385-474F-98DA-3C4A55D70A96}" presName="node" presStyleLbl="node1" presStyleIdx="3" presStyleCnt="7" custScaleX="150068" custRadScaleRad="116458" custRadScaleInc="-542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A4C9AF-6030-4D0A-A92B-C021741F2E80}" type="pres">
      <dgm:prSet presAssocID="{E7B9104C-E542-4A16-9281-0331D554F445}" presName="parTrans" presStyleLbl="sibTrans2D1" presStyleIdx="4" presStyleCnt="7"/>
      <dgm:spPr/>
      <dgm:t>
        <a:bodyPr/>
        <a:lstStyle/>
        <a:p>
          <a:endParaRPr lang="ru-RU"/>
        </a:p>
      </dgm:t>
    </dgm:pt>
    <dgm:pt modelId="{0708D4F2-A529-4891-981E-1CD37FE676CC}" type="pres">
      <dgm:prSet presAssocID="{E7B9104C-E542-4A16-9281-0331D554F445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A3259110-64EE-4C44-A137-7BF7C4C6169D}" type="pres">
      <dgm:prSet presAssocID="{6D9377E6-6849-4EA5-B29F-F55CC1E43D26}" presName="node" presStyleLbl="node1" presStyleIdx="4" presStyleCnt="7" custScaleX="163021" custRadScaleRad="109729" custRadScaleInc="507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2B45F6-E421-43F6-B236-4E1A63181225}" type="pres">
      <dgm:prSet presAssocID="{10B61CE6-E2B0-48FA-90E6-4DAE57F62B0B}" presName="parTrans" presStyleLbl="sibTrans2D1" presStyleIdx="5" presStyleCnt="7"/>
      <dgm:spPr/>
      <dgm:t>
        <a:bodyPr/>
        <a:lstStyle/>
        <a:p>
          <a:endParaRPr lang="ru-RU"/>
        </a:p>
      </dgm:t>
    </dgm:pt>
    <dgm:pt modelId="{849A3075-275C-4B31-B87B-6808C4FC0B52}" type="pres">
      <dgm:prSet presAssocID="{10B61CE6-E2B0-48FA-90E6-4DAE57F62B0B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5B850265-C5C9-4819-BEB7-EFC2C95338E4}" type="pres">
      <dgm:prSet presAssocID="{A3A23523-8D29-4EA3-A283-76EB8BDAED71}" presName="node" presStyleLbl="node1" presStyleIdx="5" presStyleCnt="7" custScaleX="149238" custRadScaleRad="119997" custRadScaleInc="12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B77E80-AEB6-4122-8B61-A32A250F0B0F}" type="pres">
      <dgm:prSet presAssocID="{437526BE-C93D-4CBD-BDA5-6D29FA7D1A9E}" presName="parTrans" presStyleLbl="sibTrans2D1" presStyleIdx="6" presStyleCnt="7"/>
      <dgm:spPr/>
      <dgm:t>
        <a:bodyPr/>
        <a:lstStyle/>
        <a:p>
          <a:endParaRPr lang="ru-RU"/>
        </a:p>
      </dgm:t>
    </dgm:pt>
    <dgm:pt modelId="{9209F216-7DE4-41BE-95E3-E8A587748652}" type="pres">
      <dgm:prSet presAssocID="{437526BE-C93D-4CBD-BDA5-6D29FA7D1A9E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F9A92B4F-B280-4B56-A485-69AB7426AEEF}" type="pres">
      <dgm:prSet presAssocID="{671B73E9-6219-4893-83D0-36AAA99A549F}" presName="node" presStyleLbl="node1" presStyleIdx="6" presStyleCnt="7" custScaleX="147538" custRadScaleRad="112736" custRadScaleInc="-208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F0AD7C-222C-4001-9C92-1A2C515806B1}" type="presOf" srcId="{C97EC232-630A-4AD9-9F57-55BF10BE257B}" destId="{D68301C6-B023-4456-AFE4-97F64011564B}" srcOrd="1" destOrd="0" presId="urn:microsoft.com/office/officeart/2005/8/layout/radial5"/>
    <dgm:cxn modelId="{28DDAA90-F109-47D6-AF04-D5268855ED62}" type="presOf" srcId="{A3A23523-8D29-4EA3-A283-76EB8BDAED71}" destId="{5B850265-C5C9-4819-BEB7-EFC2C95338E4}" srcOrd="0" destOrd="0" presId="urn:microsoft.com/office/officeart/2005/8/layout/radial5"/>
    <dgm:cxn modelId="{F94EEABA-769E-4DD6-99AD-0473405E9032}" type="presOf" srcId="{10B61CE6-E2B0-48FA-90E6-4DAE57F62B0B}" destId="{849A3075-275C-4B31-B87B-6808C4FC0B52}" srcOrd="1" destOrd="0" presId="urn:microsoft.com/office/officeart/2005/8/layout/radial5"/>
    <dgm:cxn modelId="{76FB863F-7826-4901-8011-FCA9E3A9C1AE}" type="presOf" srcId="{E7B9104C-E542-4A16-9281-0331D554F445}" destId="{4EA4C9AF-6030-4D0A-A92B-C021741F2E80}" srcOrd="0" destOrd="0" presId="urn:microsoft.com/office/officeart/2005/8/layout/radial5"/>
    <dgm:cxn modelId="{CCE82367-C0BE-4015-83D8-D5744209CD94}" srcId="{2A4C7645-67C9-4232-9F69-6E69C6A9CCD2}" destId="{FDA29D5D-9DD9-4BE0-88D3-D47DB8AE8154}" srcOrd="1" destOrd="0" parTransId="{C97EC232-630A-4AD9-9F57-55BF10BE257B}" sibTransId="{6E5CBCED-D13E-4A26-A86F-FA9CBBA721F0}"/>
    <dgm:cxn modelId="{F6A74989-2D94-4039-ADE7-C083C3AD5A86}" type="presOf" srcId="{10B61CE6-E2B0-48FA-90E6-4DAE57F62B0B}" destId="{602B45F6-E421-43F6-B236-4E1A63181225}" srcOrd="0" destOrd="0" presId="urn:microsoft.com/office/officeart/2005/8/layout/radial5"/>
    <dgm:cxn modelId="{C9EC04B7-5D39-46A5-845C-696797B3B611}" type="presOf" srcId="{C98D29A2-4DF5-46AB-A045-3BBCFDBAFDD7}" destId="{71BE30F7-3032-4F13-A28C-05752C56523F}" srcOrd="0" destOrd="0" presId="urn:microsoft.com/office/officeart/2005/8/layout/radial5"/>
    <dgm:cxn modelId="{98345DF9-BF0A-4C2B-BEF1-BCD012F6512C}" type="presOf" srcId="{C98D29A2-4DF5-46AB-A045-3BBCFDBAFDD7}" destId="{5134E082-1BFF-4CEC-B7BF-51CB635A3BCE}" srcOrd="1" destOrd="0" presId="urn:microsoft.com/office/officeart/2005/8/layout/radial5"/>
    <dgm:cxn modelId="{5AD41DE1-902A-4903-987A-7AAF653C486E}" type="presOf" srcId="{E7B9104C-E542-4A16-9281-0331D554F445}" destId="{0708D4F2-A529-4891-981E-1CD37FE676CC}" srcOrd="1" destOrd="0" presId="urn:microsoft.com/office/officeart/2005/8/layout/radial5"/>
    <dgm:cxn modelId="{655B01A2-AD29-49AC-84BF-D23A057CC8F6}" type="presOf" srcId="{FDA29D5D-9DD9-4BE0-88D3-D47DB8AE8154}" destId="{68FA260E-58B2-4447-87D5-058991D534A3}" srcOrd="0" destOrd="0" presId="urn:microsoft.com/office/officeart/2005/8/layout/radial5"/>
    <dgm:cxn modelId="{6CBBCB53-02F9-4755-A524-C7E3FFCE055B}" srcId="{2A4C7645-67C9-4232-9F69-6E69C6A9CCD2}" destId="{671B73E9-6219-4893-83D0-36AAA99A549F}" srcOrd="6" destOrd="0" parTransId="{437526BE-C93D-4CBD-BDA5-6D29FA7D1A9E}" sibTransId="{7A851088-FDC7-48A7-86CC-28076AC0FFCE}"/>
    <dgm:cxn modelId="{D7E40E6B-1C11-451B-B53A-AF1120C46371}" type="presOf" srcId="{C6DE2BD2-8054-495A-B2BA-A150DCAF69EB}" destId="{4B3C8CAF-68B3-4411-8063-9A2E67FDE439}" srcOrd="1" destOrd="0" presId="urn:microsoft.com/office/officeart/2005/8/layout/radial5"/>
    <dgm:cxn modelId="{00132DE7-3DDB-41E5-8CEF-E52C19019313}" type="presOf" srcId="{F0BFD647-621E-4F6B-9B3F-5DBFE69A813A}" destId="{990792CD-4832-458A-B8B6-FED1B61E7A2B}" srcOrd="0" destOrd="0" presId="urn:microsoft.com/office/officeart/2005/8/layout/radial5"/>
    <dgm:cxn modelId="{C05A6498-AF34-49B7-94A1-7771CF26686A}" type="presOf" srcId="{C6DE2BD2-8054-495A-B2BA-A150DCAF69EB}" destId="{1C068B94-FB96-460D-82F1-FD6959C42DE8}" srcOrd="0" destOrd="0" presId="urn:microsoft.com/office/officeart/2005/8/layout/radial5"/>
    <dgm:cxn modelId="{57847BE4-6D7F-48CB-B896-32EADDFA5DCC}" type="presOf" srcId="{2EE435D1-6D8A-4A21-8C46-D09FFE745CCD}" destId="{A80805D2-0638-4298-B8EC-AA1BD067C4DB}" srcOrd="0" destOrd="0" presId="urn:microsoft.com/office/officeart/2005/8/layout/radial5"/>
    <dgm:cxn modelId="{5A9FE218-768A-461F-AD6C-EFBC5AAA0575}" type="presOf" srcId="{4272522B-56D8-4F09-87F5-14CD728F609C}" destId="{32103102-45EA-4A58-B482-A005FD257498}" srcOrd="1" destOrd="0" presId="urn:microsoft.com/office/officeart/2005/8/layout/radial5"/>
    <dgm:cxn modelId="{02BC6198-6CBE-44C1-8279-C81AACA5B46A}" srcId="{2A4C7645-67C9-4232-9F69-6E69C6A9CCD2}" destId="{E094172E-3385-474F-98DA-3C4A55D70A96}" srcOrd="3" destOrd="0" parTransId="{C98D29A2-4DF5-46AB-A045-3BBCFDBAFDD7}" sibTransId="{529E9AED-0F48-4542-A1CF-ED82ACE30A09}"/>
    <dgm:cxn modelId="{F35503FE-9F0A-419A-98AA-41A5427515C3}" type="presOf" srcId="{6D9377E6-6849-4EA5-B29F-F55CC1E43D26}" destId="{A3259110-64EE-4C44-A137-7BF7C4C6169D}" srcOrd="0" destOrd="0" presId="urn:microsoft.com/office/officeart/2005/8/layout/radial5"/>
    <dgm:cxn modelId="{F9FC07E7-4FD4-492E-8456-423F3F81C4FF}" srcId="{2A4C7645-67C9-4232-9F69-6E69C6A9CCD2}" destId="{2EE435D1-6D8A-4A21-8C46-D09FFE745CCD}" srcOrd="2" destOrd="0" parTransId="{4272522B-56D8-4F09-87F5-14CD728F609C}" sibTransId="{5531EDAB-3093-4564-A720-FE946A0B0ED8}"/>
    <dgm:cxn modelId="{F8DD6E04-E0AD-410E-A3D0-940C1A2FDAEE}" type="presOf" srcId="{437526BE-C93D-4CBD-BDA5-6D29FA7D1A9E}" destId="{9209F216-7DE4-41BE-95E3-E8A587748652}" srcOrd="1" destOrd="0" presId="urn:microsoft.com/office/officeart/2005/8/layout/radial5"/>
    <dgm:cxn modelId="{273A83D5-192A-460F-92BD-A0A45A598F3A}" srcId="{6FACD418-3493-4F32-A91A-96707CB84EF8}" destId="{2A4C7645-67C9-4232-9F69-6E69C6A9CCD2}" srcOrd="0" destOrd="0" parTransId="{F3E77082-ACC8-4C0F-BB67-FA624CE51FE0}" sibTransId="{76FF4B73-0D77-402A-9C58-0CBEFB26A28A}"/>
    <dgm:cxn modelId="{DFDC335C-38F3-4FDF-860D-FCE9E75B3EDF}" type="presOf" srcId="{E094172E-3385-474F-98DA-3C4A55D70A96}" destId="{AD14A0C5-BC76-4C2A-A53A-0AEFA3FF394A}" srcOrd="0" destOrd="0" presId="urn:microsoft.com/office/officeart/2005/8/layout/radial5"/>
    <dgm:cxn modelId="{05F8FE5D-801A-4993-902B-08275EB4F6AC}" type="presOf" srcId="{4272522B-56D8-4F09-87F5-14CD728F609C}" destId="{99C80990-4080-4CB7-B913-769EBA847CE2}" srcOrd="0" destOrd="0" presId="urn:microsoft.com/office/officeart/2005/8/layout/radial5"/>
    <dgm:cxn modelId="{73FF5E07-1F88-443C-A897-BC05192188BF}" srcId="{2A4C7645-67C9-4232-9F69-6E69C6A9CCD2}" destId="{6D9377E6-6849-4EA5-B29F-F55CC1E43D26}" srcOrd="4" destOrd="0" parTransId="{E7B9104C-E542-4A16-9281-0331D554F445}" sibTransId="{F5B8AAB9-C7B6-43F2-891E-1732ED4CDE85}"/>
    <dgm:cxn modelId="{7C295205-A29C-4C10-A344-798044C924E3}" type="presOf" srcId="{C97EC232-630A-4AD9-9F57-55BF10BE257B}" destId="{D01CB54E-8909-4EDC-B76E-77A8D16F7036}" srcOrd="0" destOrd="0" presId="urn:microsoft.com/office/officeart/2005/8/layout/radial5"/>
    <dgm:cxn modelId="{81C30F92-0FAD-41A7-A072-F48540E57FF3}" srcId="{2A4C7645-67C9-4232-9F69-6E69C6A9CCD2}" destId="{F0BFD647-621E-4F6B-9B3F-5DBFE69A813A}" srcOrd="0" destOrd="0" parTransId="{C6DE2BD2-8054-495A-B2BA-A150DCAF69EB}" sibTransId="{801CC626-FE3C-4671-A0E8-CB9FE7F814FD}"/>
    <dgm:cxn modelId="{4D17ABAE-C7C6-49BC-AACE-20014E3B5006}" type="presOf" srcId="{6FACD418-3493-4F32-A91A-96707CB84EF8}" destId="{C4BC9E07-A0BF-4B24-B49F-626DA0CF950B}" srcOrd="0" destOrd="0" presId="urn:microsoft.com/office/officeart/2005/8/layout/radial5"/>
    <dgm:cxn modelId="{2881C522-B849-410C-ADE1-F1B14DCA4246}" type="presOf" srcId="{437526BE-C93D-4CBD-BDA5-6D29FA7D1A9E}" destId="{4EB77E80-AEB6-4122-8B61-A32A250F0B0F}" srcOrd="0" destOrd="0" presId="urn:microsoft.com/office/officeart/2005/8/layout/radial5"/>
    <dgm:cxn modelId="{CF3574A6-15EF-4B83-84D4-71A7030E4940}" type="presOf" srcId="{2A4C7645-67C9-4232-9F69-6E69C6A9CCD2}" destId="{94DC2337-7F6E-405B-B52F-29A69EB81876}" srcOrd="0" destOrd="0" presId="urn:microsoft.com/office/officeart/2005/8/layout/radial5"/>
    <dgm:cxn modelId="{1D1E042B-2EAE-4B46-B2BF-DC635E2897EC}" type="presOf" srcId="{671B73E9-6219-4893-83D0-36AAA99A549F}" destId="{F9A92B4F-B280-4B56-A485-69AB7426AEEF}" srcOrd="0" destOrd="0" presId="urn:microsoft.com/office/officeart/2005/8/layout/radial5"/>
    <dgm:cxn modelId="{46BF192A-C531-4242-A22A-7789B3273DDD}" srcId="{2A4C7645-67C9-4232-9F69-6E69C6A9CCD2}" destId="{A3A23523-8D29-4EA3-A283-76EB8BDAED71}" srcOrd="5" destOrd="0" parTransId="{10B61CE6-E2B0-48FA-90E6-4DAE57F62B0B}" sibTransId="{80847942-91B1-4D84-8587-40DB74CED95C}"/>
    <dgm:cxn modelId="{AD2648C1-2337-49C7-B543-2271102113C7}" type="presParOf" srcId="{C4BC9E07-A0BF-4B24-B49F-626DA0CF950B}" destId="{94DC2337-7F6E-405B-B52F-29A69EB81876}" srcOrd="0" destOrd="0" presId="urn:microsoft.com/office/officeart/2005/8/layout/radial5"/>
    <dgm:cxn modelId="{46F9DA45-4612-4441-B73C-FE0A49214594}" type="presParOf" srcId="{C4BC9E07-A0BF-4B24-B49F-626DA0CF950B}" destId="{1C068B94-FB96-460D-82F1-FD6959C42DE8}" srcOrd="1" destOrd="0" presId="urn:microsoft.com/office/officeart/2005/8/layout/radial5"/>
    <dgm:cxn modelId="{377F263A-B047-488B-AA4C-6BE4CAB1F98A}" type="presParOf" srcId="{1C068B94-FB96-460D-82F1-FD6959C42DE8}" destId="{4B3C8CAF-68B3-4411-8063-9A2E67FDE439}" srcOrd="0" destOrd="0" presId="urn:microsoft.com/office/officeart/2005/8/layout/radial5"/>
    <dgm:cxn modelId="{F77A0318-B97A-4AA1-8EA4-40FB70C8B83C}" type="presParOf" srcId="{C4BC9E07-A0BF-4B24-B49F-626DA0CF950B}" destId="{990792CD-4832-458A-B8B6-FED1B61E7A2B}" srcOrd="2" destOrd="0" presId="urn:microsoft.com/office/officeart/2005/8/layout/radial5"/>
    <dgm:cxn modelId="{8D3EA91E-D695-40E5-A659-9A15173E5D66}" type="presParOf" srcId="{C4BC9E07-A0BF-4B24-B49F-626DA0CF950B}" destId="{D01CB54E-8909-4EDC-B76E-77A8D16F7036}" srcOrd="3" destOrd="0" presId="urn:microsoft.com/office/officeart/2005/8/layout/radial5"/>
    <dgm:cxn modelId="{4BE615B5-F7C0-4FA5-99D2-1D089AB09F58}" type="presParOf" srcId="{D01CB54E-8909-4EDC-B76E-77A8D16F7036}" destId="{D68301C6-B023-4456-AFE4-97F64011564B}" srcOrd="0" destOrd="0" presId="urn:microsoft.com/office/officeart/2005/8/layout/radial5"/>
    <dgm:cxn modelId="{BBC7EA6A-8524-4E57-A4E4-9DECBB0C9CE3}" type="presParOf" srcId="{C4BC9E07-A0BF-4B24-B49F-626DA0CF950B}" destId="{68FA260E-58B2-4447-87D5-058991D534A3}" srcOrd="4" destOrd="0" presId="urn:microsoft.com/office/officeart/2005/8/layout/radial5"/>
    <dgm:cxn modelId="{1F1F9B63-30C0-4602-A9F3-A7F64E7652BD}" type="presParOf" srcId="{C4BC9E07-A0BF-4B24-B49F-626DA0CF950B}" destId="{99C80990-4080-4CB7-B913-769EBA847CE2}" srcOrd="5" destOrd="0" presId="urn:microsoft.com/office/officeart/2005/8/layout/radial5"/>
    <dgm:cxn modelId="{CA9759FD-E5CF-4289-98A6-1B6269D16477}" type="presParOf" srcId="{99C80990-4080-4CB7-B913-769EBA847CE2}" destId="{32103102-45EA-4A58-B482-A005FD257498}" srcOrd="0" destOrd="0" presId="urn:microsoft.com/office/officeart/2005/8/layout/radial5"/>
    <dgm:cxn modelId="{9819B751-6874-4BFC-97A7-4C5A51631C6D}" type="presParOf" srcId="{C4BC9E07-A0BF-4B24-B49F-626DA0CF950B}" destId="{A80805D2-0638-4298-B8EC-AA1BD067C4DB}" srcOrd="6" destOrd="0" presId="urn:microsoft.com/office/officeart/2005/8/layout/radial5"/>
    <dgm:cxn modelId="{A4BD6851-2552-47A5-B8F9-3D84DB2DED3C}" type="presParOf" srcId="{C4BC9E07-A0BF-4B24-B49F-626DA0CF950B}" destId="{71BE30F7-3032-4F13-A28C-05752C56523F}" srcOrd="7" destOrd="0" presId="urn:microsoft.com/office/officeart/2005/8/layout/radial5"/>
    <dgm:cxn modelId="{CBA32B19-BAA3-425C-BC86-041A1078B01D}" type="presParOf" srcId="{71BE30F7-3032-4F13-A28C-05752C56523F}" destId="{5134E082-1BFF-4CEC-B7BF-51CB635A3BCE}" srcOrd="0" destOrd="0" presId="urn:microsoft.com/office/officeart/2005/8/layout/radial5"/>
    <dgm:cxn modelId="{FE46F830-3AC5-44C4-8275-C82FC36B674D}" type="presParOf" srcId="{C4BC9E07-A0BF-4B24-B49F-626DA0CF950B}" destId="{AD14A0C5-BC76-4C2A-A53A-0AEFA3FF394A}" srcOrd="8" destOrd="0" presId="urn:microsoft.com/office/officeart/2005/8/layout/radial5"/>
    <dgm:cxn modelId="{6A6D1F53-BCD5-4B59-B338-AE8A80AAD94A}" type="presParOf" srcId="{C4BC9E07-A0BF-4B24-B49F-626DA0CF950B}" destId="{4EA4C9AF-6030-4D0A-A92B-C021741F2E80}" srcOrd="9" destOrd="0" presId="urn:microsoft.com/office/officeart/2005/8/layout/radial5"/>
    <dgm:cxn modelId="{B8D03FB8-4AAC-4B04-BBC4-743A21B2DC8E}" type="presParOf" srcId="{4EA4C9AF-6030-4D0A-A92B-C021741F2E80}" destId="{0708D4F2-A529-4891-981E-1CD37FE676CC}" srcOrd="0" destOrd="0" presId="urn:microsoft.com/office/officeart/2005/8/layout/radial5"/>
    <dgm:cxn modelId="{56551B6B-EE20-46F5-86BA-033CA22AE270}" type="presParOf" srcId="{C4BC9E07-A0BF-4B24-B49F-626DA0CF950B}" destId="{A3259110-64EE-4C44-A137-7BF7C4C6169D}" srcOrd="10" destOrd="0" presId="urn:microsoft.com/office/officeart/2005/8/layout/radial5"/>
    <dgm:cxn modelId="{8B1CF43A-141E-42B9-B147-799B250B69F9}" type="presParOf" srcId="{C4BC9E07-A0BF-4B24-B49F-626DA0CF950B}" destId="{602B45F6-E421-43F6-B236-4E1A63181225}" srcOrd="11" destOrd="0" presId="urn:microsoft.com/office/officeart/2005/8/layout/radial5"/>
    <dgm:cxn modelId="{F6377FDD-192B-421B-AC4B-4C419BE382B3}" type="presParOf" srcId="{602B45F6-E421-43F6-B236-4E1A63181225}" destId="{849A3075-275C-4B31-B87B-6808C4FC0B52}" srcOrd="0" destOrd="0" presId="urn:microsoft.com/office/officeart/2005/8/layout/radial5"/>
    <dgm:cxn modelId="{233CD2FC-73B2-4648-BD71-8F74EB255A04}" type="presParOf" srcId="{C4BC9E07-A0BF-4B24-B49F-626DA0CF950B}" destId="{5B850265-C5C9-4819-BEB7-EFC2C95338E4}" srcOrd="12" destOrd="0" presId="urn:microsoft.com/office/officeart/2005/8/layout/radial5"/>
    <dgm:cxn modelId="{A20B93A5-02D8-47D8-AFC5-037AF2A5ECD7}" type="presParOf" srcId="{C4BC9E07-A0BF-4B24-B49F-626DA0CF950B}" destId="{4EB77E80-AEB6-4122-8B61-A32A250F0B0F}" srcOrd="13" destOrd="0" presId="urn:microsoft.com/office/officeart/2005/8/layout/radial5"/>
    <dgm:cxn modelId="{C59CC361-ED27-4CE4-AEA9-D7C355108A18}" type="presParOf" srcId="{4EB77E80-AEB6-4122-8B61-A32A250F0B0F}" destId="{9209F216-7DE4-41BE-95E3-E8A587748652}" srcOrd="0" destOrd="0" presId="urn:microsoft.com/office/officeart/2005/8/layout/radial5"/>
    <dgm:cxn modelId="{8535F7A0-261B-479F-8D83-63D31E3C96CE}" type="presParOf" srcId="{C4BC9E07-A0BF-4B24-B49F-626DA0CF950B}" destId="{F9A92B4F-B280-4B56-A485-69AB7426AEEF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ACD418-3493-4F32-A91A-96707CB84EF8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4C7645-67C9-4232-9F69-6E69C6A9CCD2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7 </a:t>
          </a:r>
          <a:endParaRPr lang="ru-RU" dirty="0"/>
        </a:p>
      </dgm:t>
    </dgm:pt>
    <dgm:pt modelId="{F3E77082-ACC8-4C0F-BB67-FA624CE51FE0}" type="parTrans" cxnId="{273A83D5-192A-460F-92BD-A0A45A598F3A}">
      <dgm:prSet/>
      <dgm:spPr/>
      <dgm:t>
        <a:bodyPr/>
        <a:lstStyle/>
        <a:p>
          <a:endParaRPr lang="ru-RU"/>
        </a:p>
      </dgm:t>
    </dgm:pt>
    <dgm:pt modelId="{76FF4B73-0D77-402A-9C58-0CBEFB26A28A}" type="sibTrans" cxnId="{273A83D5-192A-460F-92BD-A0A45A598F3A}">
      <dgm:prSet/>
      <dgm:spPr/>
      <dgm:t>
        <a:bodyPr/>
        <a:lstStyle/>
        <a:p>
          <a:endParaRPr lang="ru-RU"/>
        </a:p>
      </dgm:t>
    </dgm:pt>
    <dgm:pt modelId="{2EE435D1-6D8A-4A21-8C46-D09FFE745CCD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/>
            <a:t>МУЗЕЙ</a:t>
          </a:r>
          <a:endParaRPr lang="ru-RU" b="1" dirty="0"/>
        </a:p>
      </dgm:t>
    </dgm:pt>
    <dgm:pt modelId="{4272522B-56D8-4F09-87F5-14CD728F609C}" type="parTrans" cxnId="{F9FC07E7-4FD4-492E-8456-423F3F81C4FF}">
      <dgm:prSet/>
      <dgm:spPr/>
      <dgm:t>
        <a:bodyPr/>
        <a:lstStyle/>
        <a:p>
          <a:endParaRPr lang="ru-RU"/>
        </a:p>
      </dgm:t>
    </dgm:pt>
    <dgm:pt modelId="{5531EDAB-3093-4564-A720-FE946A0B0ED8}" type="sibTrans" cxnId="{F9FC07E7-4FD4-492E-8456-423F3F81C4FF}">
      <dgm:prSet/>
      <dgm:spPr/>
      <dgm:t>
        <a:bodyPr/>
        <a:lstStyle/>
        <a:p>
          <a:endParaRPr lang="ru-RU"/>
        </a:p>
      </dgm:t>
    </dgm:pt>
    <dgm:pt modelId="{6D9377E6-6849-4EA5-B29F-F55CC1E43D26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/>
            <a:t>ПЛВАНИЕ</a:t>
          </a:r>
          <a:endParaRPr lang="ru-RU" b="1" dirty="0"/>
        </a:p>
      </dgm:t>
    </dgm:pt>
    <dgm:pt modelId="{E7B9104C-E542-4A16-9281-0331D554F445}" type="parTrans" cxnId="{73FF5E07-1F88-443C-A897-BC05192188BF}">
      <dgm:prSet/>
      <dgm:spPr/>
      <dgm:t>
        <a:bodyPr/>
        <a:lstStyle/>
        <a:p>
          <a:endParaRPr lang="ru-RU"/>
        </a:p>
      </dgm:t>
    </dgm:pt>
    <dgm:pt modelId="{F5B8AAB9-C7B6-43F2-891E-1732ED4CDE85}" type="sibTrans" cxnId="{73FF5E07-1F88-443C-A897-BC05192188BF}">
      <dgm:prSet/>
      <dgm:spPr/>
      <dgm:t>
        <a:bodyPr/>
        <a:lstStyle/>
        <a:p>
          <a:endParaRPr lang="ru-RU"/>
        </a:p>
      </dgm:t>
    </dgm:pt>
    <dgm:pt modelId="{A3A23523-8D29-4EA3-A283-76EB8BDAED71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ВОЛОНТЁРЫ</a:t>
          </a:r>
          <a:endParaRPr lang="ru-RU" dirty="0"/>
        </a:p>
      </dgm:t>
    </dgm:pt>
    <dgm:pt modelId="{10B61CE6-E2B0-48FA-90E6-4DAE57F62B0B}" type="parTrans" cxnId="{46BF192A-C531-4242-A22A-7789B3273DDD}">
      <dgm:prSet/>
      <dgm:spPr/>
      <dgm:t>
        <a:bodyPr/>
        <a:lstStyle/>
        <a:p>
          <a:endParaRPr lang="ru-RU"/>
        </a:p>
      </dgm:t>
    </dgm:pt>
    <dgm:pt modelId="{80847942-91B1-4D84-8587-40DB74CED95C}" type="sibTrans" cxnId="{46BF192A-C531-4242-A22A-7789B3273DDD}">
      <dgm:prSet/>
      <dgm:spPr/>
      <dgm:t>
        <a:bodyPr/>
        <a:lstStyle/>
        <a:p>
          <a:endParaRPr lang="ru-RU"/>
        </a:p>
      </dgm:t>
    </dgm:pt>
    <dgm:pt modelId="{671B73E9-6219-4893-83D0-36AAA99A549F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ПРЕСС-ЦЕНТР</a:t>
          </a:r>
          <a:endParaRPr lang="ru-RU" dirty="0"/>
        </a:p>
      </dgm:t>
    </dgm:pt>
    <dgm:pt modelId="{437526BE-C93D-4CBD-BDA5-6D29FA7D1A9E}" type="parTrans" cxnId="{6CBBCB53-02F9-4755-A524-C7E3FFCE055B}">
      <dgm:prSet/>
      <dgm:spPr/>
      <dgm:t>
        <a:bodyPr/>
        <a:lstStyle/>
        <a:p>
          <a:endParaRPr lang="ru-RU"/>
        </a:p>
      </dgm:t>
    </dgm:pt>
    <dgm:pt modelId="{7A851088-FDC7-48A7-86CC-28076AC0FFCE}" type="sibTrans" cxnId="{6CBBCB53-02F9-4755-A524-C7E3FFCE055B}">
      <dgm:prSet/>
      <dgm:spPr/>
      <dgm:t>
        <a:bodyPr/>
        <a:lstStyle/>
        <a:p>
          <a:endParaRPr lang="ru-RU"/>
        </a:p>
      </dgm:t>
    </dgm:pt>
    <dgm:pt modelId="{E094172E-3385-474F-98DA-3C4A55D70A96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ИКТ</a:t>
          </a:r>
          <a:endParaRPr lang="ru-RU" dirty="0"/>
        </a:p>
      </dgm:t>
    </dgm:pt>
    <dgm:pt modelId="{C98D29A2-4DF5-46AB-A045-3BBCFDBAFDD7}" type="parTrans" cxnId="{02BC6198-6CBE-44C1-8279-C81AACA5B46A}">
      <dgm:prSet/>
      <dgm:spPr/>
      <dgm:t>
        <a:bodyPr/>
        <a:lstStyle/>
        <a:p>
          <a:endParaRPr lang="ru-RU"/>
        </a:p>
      </dgm:t>
    </dgm:pt>
    <dgm:pt modelId="{529E9AED-0F48-4542-A1CF-ED82ACE30A09}" type="sibTrans" cxnId="{02BC6198-6CBE-44C1-8279-C81AACA5B46A}">
      <dgm:prSet/>
      <dgm:spPr/>
      <dgm:t>
        <a:bodyPr/>
        <a:lstStyle/>
        <a:p>
          <a:endParaRPr lang="ru-RU"/>
        </a:p>
      </dgm:t>
    </dgm:pt>
    <dgm:pt modelId="{FDA29D5D-9DD9-4BE0-88D3-D47DB8AE8154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МЧС</a:t>
          </a:r>
          <a:endParaRPr lang="ru-RU" dirty="0"/>
        </a:p>
      </dgm:t>
    </dgm:pt>
    <dgm:pt modelId="{C97EC232-630A-4AD9-9F57-55BF10BE257B}" type="parTrans" cxnId="{CCE82367-C0BE-4015-83D8-D5744209CD94}">
      <dgm:prSet/>
      <dgm:spPr/>
      <dgm:t>
        <a:bodyPr/>
        <a:lstStyle/>
        <a:p>
          <a:endParaRPr lang="ru-RU"/>
        </a:p>
      </dgm:t>
    </dgm:pt>
    <dgm:pt modelId="{6E5CBCED-D13E-4A26-A86F-FA9CBBA721F0}" type="sibTrans" cxnId="{CCE82367-C0BE-4015-83D8-D5744209CD94}">
      <dgm:prSet/>
      <dgm:spPr/>
      <dgm:t>
        <a:bodyPr/>
        <a:lstStyle/>
        <a:p>
          <a:endParaRPr lang="ru-RU"/>
        </a:p>
      </dgm:t>
    </dgm:pt>
    <dgm:pt modelId="{F0BFD647-621E-4F6B-9B3F-5DBFE69A813A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ДПИ</a:t>
          </a:r>
          <a:endParaRPr lang="ru-RU" dirty="0"/>
        </a:p>
      </dgm:t>
    </dgm:pt>
    <dgm:pt modelId="{C6DE2BD2-8054-495A-B2BA-A150DCAF69EB}" type="parTrans" cxnId="{81C30F92-0FAD-41A7-A072-F48540E57FF3}">
      <dgm:prSet/>
      <dgm:spPr/>
      <dgm:t>
        <a:bodyPr/>
        <a:lstStyle/>
        <a:p>
          <a:endParaRPr lang="ru-RU"/>
        </a:p>
      </dgm:t>
    </dgm:pt>
    <dgm:pt modelId="{801CC626-FE3C-4671-A0E8-CB9FE7F814FD}" type="sibTrans" cxnId="{81C30F92-0FAD-41A7-A072-F48540E57FF3}">
      <dgm:prSet/>
      <dgm:spPr/>
      <dgm:t>
        <a:bodyPr/>
        <a:lstStyle/>
        <a:p>
          <a:endParaRPr lang="ru-RU"/>
        </a:p>
      </dgm:t>
    </dgm:pt>
    <dgm:pt modelId="{C4BC9E07-A0BF-4B24-B49F-626DA0CF950B}" type="pres">
      <dgm:prSet presAssocID="{6FACD418-3493-4F32-A91A-96707CB84EF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DC2337-7F6E-405B-B52F-29A69EB81876}" type="pres">
      <dgm:prSet presAssocID="{2A4C7645-67C9-4232-9F69-6E69C6A9CCD2}" presName="centerShape" presStyleLbl="node0" presStyleIdx="0" presStyleCnt="1"/>
      <dgm:spPr/>
      <dgm:t>
        <a:bodyPr/>
        <a:lstStyle/>
        <a:p>
          <a:endParaRPr lang="ru-RU"/>
        </a:p>
      </dgm:t>
    </dgm:pt>
    <dgm:pt modelId="{1C068B94-FB96-460D-82F1-FD6959C42DE8}" type="pres">
      <dgm:prSet presAssocID="{C6DE2BD2-8054-495A-B2BA-A150DCAF69EB}" presName="parTrans" presStyleLbl="sibTrans2D1" presStyleIdx="0" presStyleCnt="7"/>
      <dgm:spPr/>
      <dgm:t>
        <a:bodyPr/>
        <a:lstStyle/>
        <a:p>
          <a:endParaRPr lang="ru-RU"/>
        </a:p>
      </dgm:t>
    </dgm:pt>
    <dgm:pt modelId="{4B3C8CAF-68B3-4411-8063-9A2E67FDE439}" type="pres">
      <dgm:prSet presAssocID="{C6DE2BD2-8054-495A-B2BA-A150DCAF69EB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990792CD-4832-458A-B8B6-FED1B61E7A2B}" type="pres">
      <dgm:prSet presAssocID="{F0BFD647-621E-4F6B-9B3F-5DBFE69A813A}" presName="node" presStyleLbl="node1" presStyleIdx="0" presStyleCnt="7" custScaleX="1586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1CB54E-8909-4EDC-B76E-77A8D16F7036}" type="pres">
      <dgm:prSet presAssocID="{C97EC232-630A-4AD9-9F57-55BF10BE257B}" presName="parTrans" presStyleLbl="sibTrans2D1" presStyleIdx="1" presStyleCnt="7"/>
      <dgm:spPr/>
      <dgm:t>
        <a:bodyPr/>
        <a:lstStyle/>
        <a:p>
          <a:endParaRPr lang="ru-RU"/>
        </a:p>
      </dgm:t>
    </dgm:pt>
    <dgm:pt modelId="{D68301C6-B023-4456-AFE4-97F64011564B}" type="pres">
      <dgm:prSet presAssocID="{C97EC232-630A-4AD9-9F57-55BF10BE257B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68FA260E-58B2-4447-87D5-058991D534A3}" type="pres">
      <dgm:prSet presAssocID="{FDA29D5D-9DD9-4BE0-88D3-D47DB8AE8154}" presName="node" presStyleLbl="node1" presStyleIdx="1" presStyleCnt="7" custScaleX="169680" custRadScaleRad="122172" custRadScaleInc="319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80990-4080-4CB7-B913-769EBA847CE2}" type="pres">
      <dgm:prSet presAssocID="{4272522B-56D8-4F09-87F5-14CD728F609C}" presName="parTrans" presStyleLbl="sibTrans2D1" presStyleIdx="2" presStyleCnt="7"/>
      <dgm:spPr/>
      <dgm:t>
        <a:bodyPr/>
        <a:lstStyle/>
        <a:p>
          <a:endParaRPr lang="ru-RU"/>
        </a:p>
      </dgm:t>
    </dgm:pt>
    <dgm:pt modelId="{32103102-45EA-4A58-B482-A005FD257498}" type="pres">
      <dgm:prSet presAssocID="{4272522B-56D8-4F09-87F5-14CD728F609C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A80805D2-0638-4298-B8EC-AA1BD067C4DB}" type="pres">
      <dgm:prSet presAssocID="{2EE435D1-6D8A-4A21-8C46-D09FFE745CCD}" presName="node" presStyleLbl="node1" presStyleIdx="2" presStyleCnt="7" custScaleX="147549" custRadScaleRad="137016" custRadScaleInc="-10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BE30F7-3032-4F13-A28C-05752C56523F}" type="pres">
      <dgm:prSet presAssocID="{C98D29A2-4DF5-46AB-A045-3BBCFDBAFDD7}" presName="parTrans" presStyleLbl="sibTrans2D1" presStyleIdx="3" presStyleCnt="7"/>
      <dgm:spPr/>
      <dgm:t>
        <a:bodyPr/>
        <a:lstStyle/>
        <a:p>
          <a:endParaRPr lang="ru-RU"/>
        </a:p>
      </dgm:t>
    </dgm:pt>
    <dgm:pt modelId="{5134E082-1BFF-4CEC-B7BF-51CB635A3BCE}" type="pres">
      <dgm:prSet presAssocID="{C98D29A2-4DF5-46AB-A045-3BBCFDBAFDD7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AD14A0C5-BC76-4C2A-A53A-0AEFA3FF394A}" type="pres">
      <dgm:prSet presAssocID="{E094172E-3385-474F-98DA-3C4A55D70A96}" presName="node" presStyleLbl="node1" presStyleIdx="3" presStyleCnt="7" custScaleX="150068" custRadScaleRad="116458" custRadScaleInc="-542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A4C9AF-6030-4D0A-A92B-C021741F2E80}" type="pres">
      <dgm:prSet presAssocID="{E7B9104C-E542-4A16-9281-0331D554F445}" presName="parTrans" presStyleLbl="sibTrans2D1" presStyleIdx="4" presStyleCnt="7"/>
      <dgm:spPr/>
      <dgm:t>
        <a:bodyPr/>
        <a:lstStyle/>
        <a:p>
          <a:endParaRPr lang="ru-RU"/>
        </a:p>
      </dgm:t>
    </dgm:pt>
    <dgm:pt modelId="{0708D4F2-A529-4891-981E-1CD37FE676CC}" type="pres">
      <dgm:prSet presAssocID="{E7B9104C-E542-4A16-9281-0331D554F445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A3259110-64EE-4C44-A137-7BF7C4C6169D}" type="pres">
      <dgm:prSet presAssocID="{6D9377E6-6849-4EA5-B29F-F55CC1E43D26}" presName="node" presStyleLbl="node1" presStyleIdx="4" presStyleCnt="7" custScaleX="163021" custRadScaleRad="109729" custRadScaleInc="507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2B45F6-E421-43F6-B236-4E1A63181225}" type="pres">
      <dgm:prSet presAssocID="{10B61CE6-E2B0-48FA-90E6-4DAE57F62B0B}" presName="parTrans" presStyleLbl="sibTrans2D1" presStyleIdx="5" presStyleCnt="7"/>
      <dgm:spPr/>
      <dgm:t>
        <a:bodyPr/>
        <a:lstStyle/>
        <a:p>
          <a:endParaRPr lang="ru-RU"/>
        </a:p>
      </dgm:t>
    </dgm:pt>
    <dgm:pt modelId="{849A3075-275C-4B31-B87B-6808C4FC0B52}" type="pres">
      <dgm:prSet presAssocID="{10B61CE6-E2B0-48FA-90E6-4DAE57F62B0B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5B850265-C5C9-4819-BEB7-EFC2C95338E4}" type="pres">
      <dgm:prSet presAssocID="{A3A23523-8D29-4EA3-A283-76EB8BDAED71}" presName="node" presStyleLbl="node1" presStyleIdx="5" presStyleCnt="7" custScaleX="149238" custRadScaleRad="119997" custRadScaleInc="12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B77E80-AEB6-4122-8B61-A32A250F0B0F}" type="pres">
      <dgm:prSet presAssocID="{437526BE-C93D-4CBD-BDA5-6D29FA7D1A9E}" presName="parTrans" presStyleLbl="sibTrans2D1" presStyleIdx="6" presStyleCnt="7"/>
      <dgm:spPr/>
      <dgm:t>
        <a:bodyPr/>
        <a:lstStyle/>
        <a:p>
          <a:endParaRPr lang="ru-RU"/>
        </a:p>
      </dgm:t>
    </dgm:pt>
    <dgm:pt modelId="{9209F216-7DE4-41BE-95E3-E8A587748652}" type="pres">
      <dgm:prSet presAssocID="{437526BE-C93D-4CBD-BDA5-6D29FA7D1A9E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F9A92B4F-B280-4B56-A485-69AB7426AEEF}" type="pres">
      <dgm:prSet presAssocID="{671B73E9-6219-4893-83D0-36AAA99A549F}" presName="node" presStyleLbl="node1" presStyleIdx="6" presStyleCnt="7" custScaleX="147538" custRadScaleRad="112736" custRadScaleInc="-208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EB5D1B-CDB7-4739-A221-460A6438C89E}" type="presOf" srcId="{E094172E-3385-474F-98DA-3C4A55D70A96}" destId="{AD14A0C5-BC76-4C2A-A53A-0AEFA3FF394A}" srcOrd="0" destOrd="0" presId="urn:microsoft.com/office/officeart/2005/8/layout/radial5"/>
    <dgm:cxn modelId="{F9FC07E7-4FD4-492E-8456-423F3F81C4FF}" srcId="{2A4C7645-67C9-4232-9F69-6E69C6A9CCD2}" destId="{2EE435D1-6D8A-4A21-8C46-D09FFE745CCD}" srcOrd="2" destOrd="0" parTransId="{4272522B-56D8-4F09-87F5-14CD728F609C}" sibTransId="{5531EDAB-3093-4564-A720-FE946A0B0ED8}"/>
    <dgm:cxn modelId="{539A290F-ABCB-4D8D-84CE-F228E24D9C95}" type="presOf" srcId="{6D9377E6-6849-4EA5-B29F-F55CC1E43D26}" destId="{A3259110-64EE-4C44-A137-7BF7C4C6169D}" srcOrd="0" destOrd="0" presId="urn:microsoft.com/office/officeart/2005/8/layout/radial5"/>
    <dgm:cxn modelId="{5B900868-D36A-4973-AE4D-3AE6E9C24376}" type="presOf" srcId="{6FACD418-3493-4F32-A91A-96707CB84EF8}" destId="{C4BC9E07-A0BF-4B24-B49F-626DA0CF950B}" srcOrd="0" destOrd="0" presId="urn:microsoft.com/office/officeart/2005/8/layout/radial5"/>
    <dgm:cxn modelId="{EBE7C146-695F-4D1A-B607-F15E7393B295}" type="presOf" srcId="{4272522B-56D8-4F09-87F5-14CD728F609C}" destId="{32103102-45EA-4A58-B482-A005FD257498}" srcOrd="1" destOrd="0" presId="urn:microsoft.com/office/officeart/2005/8/layout/radial5"/>
    <dgm:cxn modelId="{6CBBCB53-02F9-4755-A524-C7E3FFCE055B}" srcId="{2A4C7645-67C9-4232-9F69-6E69C6A9CCD2}" destId="{671B73E9-6219-4893-83D0-36AAA99A549F}" srcOrd="6" destOrd="0" parTransId="{437526BE-C93D-4CBD-BDA5-6D29FA7D1A9E}" sibTransId="{7A851088-FDC7-48A7-86CC-28076AC0FFCE}"/>
    <dgm:cxn modelId="{F5DA0AF5-B586-491C-A85D-D93AAD1AC0B8}" type="presOf" srcId="{E7B9104C-E542-4A16-9281-0331D554F445}" destId="{0708D4F2-A529-4891-981E-1CD37FE676CC}" srcOrd="1" destOrd="0" presId="urn:microsoft.com/office/officeart/2005/8/layout/radial5"/>
    <dgm:cxn modelId="{273A83D5-192A-460F-92BD-A0A45A598F3A}" srcId="{6FACD418-3493-4F32-A91A-96707CB84EF8}" destId="{2A4C7645-67C9-4232-9F69-6E69C6A9CCD2}" srcOrd="0" destOrd="0" parTransId="{F3E77082-ACC8-4C0F-BB67-FA624CE51FE0}" sibTransId="{76FF4B73-0D77-402A-9C58-0CBEFB26A28A}"/>
    <dgm:cxn modelId="{00FA845F-24CB-41FC-B3E0-41948C8906F8}" type="presOf" srcId="{A3A23523-8D29-4EA3-A283-76EB8BDAED71}" destId="{5B850265-C5C9-4819-BEB7-EFC2C95338E4}" srcOrd="0" destOrd="0" presId="urn:microsoft.com/office/officeart/2005/8/layout/radial5"/>
    <dgm:cxn modelId="{091A408E-72D7-4A1D-89C1-C3F14AC18C66}" type="presOf" srcId="{C97EC232-630A-4AD9-9F57-55BF10BE257B}" destId="{D01CB54E-8909-4EDC-B76E-77A8D16F7036}" srcOrd="0" destOrd="0" presId="urn:microsoft.com/office/officeart/2005/8/layout/radial5"/>
    <dgm:cxn modelId="{B2D985BB-8697-4642-9330-233B89007A23}" type="presOf" srcId="{FDA29D5D-9DD9-4BE0-88D3-D47DB8AE8154}" destId="{68FA260E-58B2-4447-87D5-058991D534A3}" srcOrd="0" destOrd="0" presId="urn:microsoft.com/office/officeart/2005/8/layout/radial5"/>
    <dgm:cxn modelId="{31D65455-ED86-4DC2-947A-722C3D54BAD9}" type="presOf" srcId="{C6DE2BD2-8054-495A-B2BA-A150DCAF69EB}" destId="{1C068B94-FB96-460D-82F1-FD6959C42DE8}" srcOrd="0" destOrd="0" presId="urn:microsoft.com/office/officeart/2005/8/layout/radial5"/>
    <dgm:cxn modelId="{73FF5E07-1F88-443C-A897-BC05192188BF}" srcId="{2A4C7645-67C9-4232-9F69-6E69C6A9CCD2}" destId="{6D9377E6-6849-4EA5-B29F-F55CC1E43D26}" srcOrd="4" destOrd="0" parTransId="{E7B9104C-E542-4A16-9281-0331D554F445}" sibTransId="{F5B8AAB9-C7B6-43F2-891E-1732ED4CDE85}"/>
    <dgm:cxn modelId="{0F51356B-0903-4DD8-906B-8CE1F3047433}" type="presOf" srcId="{C97EC232-630A-4AD9-9F57-55BF10BE257B}" destId="{D68301C6-B023-4456-AFE4-97F64011564B}" srcOrd="1" destOrd="0" presId="urn:microsoft.com/office/officeart/2005/8/layout/radial5"/>
    <dgm:cxn modelId="{EC613F52-3E12-45C4-B1FA-2FDFE5CBF878}" type="presOf" srcId="{10B61CE6-E2B0-48FA-90E6-4DAE57F62B0B}" destId="{849A3075-275C-4B31-B87B-6808C4FC0B52}" srcOrd="1" destOrd="0" presId="urn:microsoft.com/office/officeart/2005/8/layout/radial5"/>
    <dgm:cxn modelId="{5A3F849C-72A0-4189-8020-F0166A67154C}" type="presOf" srcId="{F0BFD647-621E-4F6B-9B3F-5DBFE69A813A}" destId="{990792CD-4832-458A-B8B6-FED1B61E7A2B}" srcOrd="0" destOrd="0" presId="urn:microsoft.com/office/officeart/2005/8/layout/radial5"/>
    <dgm:cxn modelId="{8816F42C-673D-48A2-86F7-AF3E028BB132}" type="presOf" srcId="{2EE435D1-6D8A-4A21-8C46-D09FFE745CCD}" destId="{A80805D2-0638-4298-B8EC-AA1BD067C4DB}" srcOrd="0" destOrd="0" presId="urn:microsoft.com/office/officeart/2005/8/layout/radial5"/>
    <dgm:cxn modelId="{5A50C35B-D2DC-4A1E-8F12-3EBA2E77112F}" type="presOf" srcId="{437526BE-C93D-4CBD-BDA5-6D29FA7D1A9E}" destId="{9209F216-7DE4-41BE-95E3-E8A587748652}" srcOrd="1" destOrd="0" presId="urn:microsoft.com/office/officeart/2005/8/layout/radial5"/>
    <dgm:cxn modelId="{81C30F92-0FAD-41A7-A072-F48540E57FF3}" srcId="{2A4C7645-67C9-4232-9F69-6E69C6A9CCD2}" destId="{F0BFD647-621E-4F6B-9B3F-5DBFE69A813A}" srcOrd="0" destOrd="0" parTransId="{C6DE2BD2-8054-495A-B2BA-A150DCAF69EB}" sibTransId="{801CC626-FE3C-4671-A0E8-CB9FE7F814FD}"/>
    <dgm:cxn modelId="{27285392-E720-475C-AC23-0A167512A897}" type="presOf" srcId="{671B73E9-6219-4893-83D0-36AAA99A549F}" destId="{F9A92B4F-B280-4B56-A485-69AB7426AEEF}" srcOrd="0" destOrd="0" presId="urn:microsoft.com/office/officeart/2005/8/layout/radial5"/>
    <dgm:cxn modelId="{CCE82367-C0BE-4015-83D8-D5744209CD94}" srcId="{2A4C7645-67C9-4232-9F69-6E69C6A9CCD2}" destId="{FDA29D5D-9DD9-4BE0-88D3-D47DB8AE8154}" srcOrd="1" destOrd="0" parTransId="{C97EC232-630A-4AD9-9F57-55BF10BE257B}" sibTransId="{6E5CBCED-D13E-4A26-A86F-FA9CBBA721F0}"/>
    <dgm:cxn modelId="{2C013B8D-0B25-4E9A-8373-1FD90FAB53D4}" type="presOf" srcId="{4272522B-56D8-4F09-87F5-14CD728F609C}" destId="{99C80990-4080-4CB7-B913-769EBA847CE2}" srcOrd="0" destOrd="0" presId="urn:microsoft.com/office/officeart/2005/8/layout/radial5"/>
    <dgm:cxn modelId="{3A39E1C3-AFC8-4F28-99CB-A400FBB2FDB9}" type="presOf" srcId="{E7B9104C-E542-4A16-9281-0331D554F445}" destId="{4EA4C9AF-6030-4D0A-A92B-C021741F2E80}" srcOrd="0" destOrd="0" presId="urn:microsoft.com/office/officeart/2005/8/layout/radial5"/>
    <dgm:cxn modelId="{E400BBFF-1C07-483D-B1D6-5DB72ADFEE3A}" type="presOf" srcId="{C98D29A2-4DF5-46AB-A045-3BBCFDBAFDD7}" destId="{71BE30F7-3032-4F13-A28C-05752C56523F}" srcOrd="0" destOrd="0" presId="urn:microsoft.com/office/officeart/2005/8/layout/radial5"/>
    <dgm:cxn modelId="{BD7B5857-09E2-4873-B174-48D63066A391}" type="presOf" srcId="{C98D29A2-4DF5-46AB-A045-3BBCFDBAFDD7}" destId="{5134E082-1BFF-4CEC-B7BF-51CB635A3BCE}" srcOrd="1" destOrd="0" presId="urn:microsoft.com/office/officeart/2005/8/layout/radial5"/>
    <dgm:cxn modelId="{AD0AB969-9846-4879-9D95-0A5A33B1D125}" type="presOf" srcId="{10B61CE6-E2B0-48FA-90E6-4DAE57F62B0B}" destId="{602B45F6-E421-43F6-B236-4E1A63181225}" srcOrd="0" destOrd="0" presId="urn:microsoft.com/office/officeart/2005/8/layout/radial5"/>
    <dgm:cxn modelId="{1D4ED2F3-B693-4F40-83D3-63DBBD643BB1}" type="presOf" srcId="{437526BE-C93D-4CBD-BDA5-6D29FA7D1A9E}" destId="{4EB77E80-AEB6-4122-8B61-A32A250F0B0F}" srcOrd="0" destOrd="0" presId="urn:microsoft.com/office/officeart/2005/8/layout/radial5"/>
    <dgm:cxn modelId="{3B2CCBC5-09AF-457F-887F-250B6EA0B087}" type="presOf" srcId="{2A4C7645-67C9-4232-9F69-6E69C6A9CCD2}" destId="{94DC2337-7F6E-405B-B52F-29A69EB81876}" srcOrd="0" destOrd="0" presId="urn:microsoft.com/office/officeart/2005/8/layout/radial5"/>
    <dgm:cxn modelId="{46BF192A-C531-4242-A22A-7789B3273DDD}" srcId="{2A4C7645-67C9-4232-9F69-6E69C6A9CCD2}" destId="{A3A23523-8D29-4EA3-A283-76EB8BDAED71}" srcOrd="5" destOrd="0" parTransId="{10B61CE6-E2B0-48FA-90E6-4DAE57F62B0B}" sibTransId="{80847942-91B1-4D84-8587-40DB74CED95C}"/>
    <dgm:cxn modelId="{171D91D2-A1A3-4A62-8836-0760565E7BB9}" type="presOf" srcId="{C6DE2BD2-8054-495A-B2BA-A150DCAF69EB}" destId="{4B3C8CAF-68B3-4411-8063-9A2E67FDE439}" srcOrd="1" destOrd="0" presId="urn:microsoft.com/office/officeart/2005/8/layout/radial5"/>
    <dgm:cxn modelId="{02BC6198-6CBE-44C1-8279-C81AACA5B46A}" srcId="{2A4C7645-67C9-4232-9F69-6E69C6A9CCD2}" destId="{E094172E-3385-474F-98DA-3C4A55D70A96}" srcOrd="3" destOrd="0" parTransId="{C98D29A2-4DF5-46AB-A045-3BBCFDBAFDD7}" sibTransId="{529E9AED-0F48-4542-A1CF-ED82ACE30A09}"/>
    <dgm:cxn modelId="{FBEE4DD2-9A34-47EE-8A91-D91EFF4A2913}" type="presParOf" srcId="{C4BC9E07-A0BF-4B24-B49F-626DA0CF950B}" destId="{94DC2337-7F6E-405B-B52F-29A69EB81876}" srcOrd="0" destOrd="0" presId="urn:microsoft.com/office/officeart/2005/8/layout/radial5"/>
    <dgm:cxn modelId="{416CA5DE-AB10-4DDB-A8D9-B11681D40BC4}" type="presParOf" srcId="{C4BC9E07-A0BF-4B24-B49F-626DA0CF950B}" destId="{1C068B94-FB96-460D-82F1-FD6959C42DE8}" srcOrd="1" destOrd="0" presId="urn:microsoft.com/office/officeart/2005/8/layout/radial5"/>
    <dgm:cxn modelId="{210274AF-F548-4F00-AEB0-6ED1FF540D50}" type="presParOf" srcId="{1C068B94-FB96-460D-82F1-FD6959C42DE8}" destId="{4B3C8CAF-68B3-4411-8063-9A2E67FDE439}" srcOrd="0" destOrd="0" presId="urn:microsoft.com/office/officeart/2005/8/layout/radial5"/>
    <dgm:cxn modelId="{7800B3CE-5AF8-4A72-AC20-EDF204614666}" type="presParOf" srcId="{C4BC9E07-A0BF-4B24-B49F-626DA0CF950B}" destId="{990792CD-4832-458A-B8B6-FED1B61E7A2B}" srcOrd="2" destOrd="0" presId="urn:microsoft.com/office/officeart/2005/8/layout/radial5"/>
    <dgm:cxn modelId="{FDDEBB8F-BBF8-48C2-8323-F50580FA3B21}" type="presParOf" srcId="{C4BC9E07-A0BF-4B24-B49F-626DA0CF950B}" destId="{D01CB54E-8909-4EDC-B76E-77A8D16F7036}" srcOrd="3" destOrd="0" presId="urn:microsoft.com/office/officeart/2005/8/layout/radial5"/>
    <dgm:cxn modelId="{E2722844-44B7-40C7-A6AC-7B214FC70D4E}" type="presParOf" srcId="{D01CB54E-8909-4EDC-B76E-77A8D16F7036}" destId="{D68301C6-B023-4456-AFE4-97F64011564B}" srcOrd="0" destOrd="0" presId="urn:microsoft.com/office/officeart/2005/8/layout/radial5"/>
    <dgm:cxn modelId="{A0A7C471-EF03-40D3-8021-890F0A42C4FA}" type="presParOf" srcId="{C4BC9E07-A0BF-4B24-B49F-626DA0CF950B}" destId="{68FA260E-58B2-4447-87D5-058991D534A3}" srcOrd="4" destOrd="0" presId="urn:microsoft.com/office/officeart/2005/8/layout/radial5"/>
    <dgm:cxn modelId="{913B180D-E805-4107-9AE7-9ADF563926C4}" type="presParOf" srcId="{C4BC9E07-A0BF-4B24-B49F-626DA0CF950B}" destId="{99C80990-4080-4CB7-B913-769EBA847CE2}" srcOrd="5" destOrd="0" presId="urn:microsoft.com/office/officeart/2005/8/layout/radial5"/>
    <dgm:cxn modelId="{E65AF380-08EE-4A36-84C4-B5C6837DE8C1}" type="presParOf" srcId="{99C80990-4080-4CB7-B913-769EBA847CE2}" destId="{32103102-45EA-4A58-B482-A005FD257498}" srcOrd="0" destOrd="0" presId="urn:microsoft.com/office/officeart/2005/8/layout/radial5"/>
    <dgm:cxn modelId="{2C8D0B06-16A1-434F-A370-A234871035F9}" type="presParOf" srcId="{C4BC9E07-A0BF-4B24-B49F-626DA0CF950B}" destId="{A80805D2-0638-4298-B8EC-AA1BD067C4DB}" srcOrd="6" destOrd="0" presId="urn:microsoft.com/office/officeart/2005/8/layout/radial5"/>
    <dgm:cxn modelId="{1713217C-37F6-4755-9264-F9FDA14AA2C1}" type="presParOf" srcId="{C4BC9E07-A0BF-4B24-B49F-626DA0CF950B}" destId="{71BE30F7-3032-4F13-A28C-05752C56523F}" srcOrd="7" destOrd="0" presId="urn:microsoft.com/office/officeart/2005/8/layout/radial5"/>
    <dgm:cxn modelId="{B64468CD-2454-4AB6-B3DD-31757B4CCCEB}" type="presParOf" srcId="{71BE30F7-3032-4F13-A28C-05752C56523F}" destId="{5134E082-1BFF-4CEC-B7BF-51CB635A3BCE}" srcOrd="0" destOrd="0" presId="urn:microsoft.com/office/officeart/2005/8/layout/radial5"/>
    <dgm:cxn modelId="{07988DDC-7E12-468A-B03C-A5EC1C37C34F}" type="presParOf" srcId="{C4BC9E07-A0BF-4B24-B49F-626DA0CF950B}" destId="{AD14A0C5-BC76-4C2A-A53A-0AEFA3FF394A}" srcOrd="8" destOrd="0" presId="urn:microsoft.com/office/officeart/2005/8/layout/radial5"/>
    <dgm:cxn modelId="{6FFB96C5-A19D-412C-AEE4-3745BC8841A5}" type="presParOf" srcId="{C4BC9E07-A0BF-4B24-B49F-626DA0CF950B}" destId="{4EA4C9AF-6030-4D0A-A92B-C021741F2E80}" srcOrd="9" destOrd="0" presId="urn:microsoft.com/office/officeart/2005/8/layout/radial5"/>
    <dgm:cxn modelId="{8F32895A-1CBC-48FC-89DE-5CF0C238FB6C}" type="presParOf" srcId="{4EA4C9AF-6030-4D0A-A92B-C021741F2E80}" destId="{0708D4F2-A529-4891-981E-1CD37FE676CC}" srcOrd="0" destOrd="0" presId="urn:microsoft.com/office/officeart/2005/8/layout/radial5"/>
    <dgm:cxn modelId="{47735E53-C1F9-4FC6-80D8-927BDCF8A48B}" type="presParOf" srcId="{C4BC9E07-A0BF-4B24-B49F-626DA0CF950B}" destId="{A3259110-64EE-4C44-A137-7BF7C4C6169D}" srcOrd="10" destOrd="0" presId="urn:microsoft.com/office/officeart/2005/8/layout/radial5"/>
    <dgm:cxn modelId="{A5DA37D2-F9D9-4189-A77C-9665BD273506}" type="presParOf" srcId="{C4BC9E07-A0BF-4B24-B49F-626DA0CF950B}" destId="{602B45F6-E421-43F6-B236-4E1A63181225}" srcOrd="11" destOrd="0" presId="urn:microsoft.com/office/officeart/2005/8/layout/radial5"/>
    <dgm:cxn modelId="{1CBFE2F7-1BD7-4919-AECF-544BA7A10A05}" type="presParOf" srcId="{602B45F6-E421-43F6-B236-4E1A63181225}" destId="{849A3075-275C-4B31-B87B-6808C4FC0B52}" srcOrd="0" destOrd="0" presId="urn:microsoft.com/office/officeart/2005/8/layout/radial5"/>
    <dgm:cxn modelId="{23A8CCFB-1214-421E-86EA-AFFEEBAA7397}" type="presParOf" srcId="{C4BC9E07-A0BF-4B24-B49F-626DA0CF950B}" destId="{5B850265-C5C9-4819-BEB7-EFC2C95338E4}" srcOrd="12" destOrd="0" presId="urn:microsoft.com/office/officeart/2005/8/layout/radial5"/>
    <dgm:cxn modelId="{F09E0C70-D775-4447-8781-D3FDFE7383EB}" type="presParOf" srcId="{C4BC9E07-A0BF-4B24-B49F-626DA0CF950B}" destId="{4EB77E80-AEB6-4122-8B61-A32A250F0B0F}" srcOrd="13" destOrd="0" presId="urn:microsoft.com/office/officeart/2005/8/layout/radial5"/>
    <dgm:cxn modelId="{7AC3C40C-6A52-4D1D-ACFF-21AE1E101285}" type="presParOf" srcId="{4EB77E80-AEB6-4122-8B61-A32A250F0B0F}" destId="{9209F216-7DE4-41BE-95E3-E8A587748652}" srcOrd="0" destOrd="0" presId="urn:microsoft.com/office/officeart/2005/8/layout/radial5"/>
    <dgm:cxn modelId="{68779255-825B-462F-8416-73E92F1C18A8}" type="presParOf" srcId="{C4BC9E07-A0BF-4B24-B49F-626DA0CF950B}" destId="{F9A92B4F-B280-4B56-A485-69AB7426AEEF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ACD418-3493-4F32-A91A-96707CB84EF8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4C7645-67C9-4232-9F69-6E69C6A9CCD2}">
      <dgm:prSet phldrT="[Текст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8 </a:t>
          </a:r>
          <a:endParaRPr lang="ru-RU" dirty="0"/>
        </a:p>
      </dgm:t>
    </dgm:pt>
    <dgm:pt modelId="{F3E77082-ACC8-4C0F-BB67-FA624CE51FE0}" type="parTrans" cxnId="{273A83D5-192A-460F-92BD-A0A45A598F3A}">
      <dgm:prSet/>
      <dgm:spPr/>
      <dgm:t>
        <a:bodyPr/>
        <a:lstStyle/>
        <a:p>
          <a:endParaRPr lang="ru-RU"/>
        </a:p>
      </dgm:t>
    </dgm:pt>
    <dgm:pt modelId="{76FF4B73-0D77-402A-9C58-0CBEFB26A28A}" type="sibTrans" cxnId="{273A83D5-192A-460F-92BD-A0A45A598F3A}">
      <dgm:prSet/>
      <dgm:spPr/>
      <dgm:t>
        <a:bodyPr/>
        <a:lstStyle/>
        <a:p>
          <a:endParaRPr lang="ru-RU"/>
        </a:p>
      </dgm:t>
    </dgm:pt>
    <dgm:pt modelId="{2EE435D1-6D8A-4A21-8C46-D09FFE745CCD}">
      <dgm:prSet phldrT="[Текст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/>
            <a:t>ТЕАТР</a:t>
          </a:r>
          <a:endParaRPr lang="ru-RU" b="1" dirty="0"/>
        </a:p>
      </dgm:t>
    </dgm:pt>
    <dgm:pt modelId="{4272522B-56D8-4F09-87F5-14CD728F609C}" type="parTrans" cxnId="{F9FC07E7-4FD4-492E-8456-423F3F81C4FF}">
      <dgm:prSet/>
      <dgm:spPr/>
      <dgm:t>
        <a:bodyPr/>
        <a:lstStyle/>
        <a:p>
          <a:endParaRPr lang="ru-RU"/>
        </a:p>
      </dgm:t>
    </dgm:pt>
    <dgm:pt modelId="{5531EDAB-3093-4564-A720-FE946A0B0ED8}" type="sibTrans" cxnId="{F9FC07E7-4FD4-492E-8456-423F3F81C4FF}">
      <dgm:prSet/>
      <dgm:spPr/>
      <dgm:t>
        <a:bodyPr/>
        <a:lstStyle/>
        <a:p>
          <a:endParaRPr lang="ru-RU"/>
        </a:p>
      </dgm:t>
    </dgm:pt>
    <dgm:pt modelId="{6D9377E6-6849-4EA5-B29F-F55CC1E43D26}">
      <dgm:prSet phldrT="[Текст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/>
            <a:t>ПЛВАНИЕ</a:t>
          </a:r>
          <a:endParaRPr lang="ru-RU" b="1" dirty="0"/>
        </a:p>
      </dgm:t>
    </dgm:pt>
    <dgm:pt modelId="{E7B9104C-E542-4A16-9281-0331D554F445}" type="parTrans" cxnId="{73FF5E07-1F88-443C-A897-BC05192188BF}">
      <dgm:prSet/>
      <dgm:spPr/>
      <dgm:t>
        <a:bodyPr/>
        <a:lstStyle/>
        <a:p>
          <a:endParaRPr lang="ru-RU"/>
        </a:p>
      </dgm:t>
    </dgm:pt>
    <dgm:pt modelId="{F5B8AAB9-C7B6-43F2-891E-1732ED4CDE85}" type="sibTrans" cxnId="{73FF5E07-1F88-443C-A897-BC05192188BF}">
      <dgm:prSet/>
      <dgm:spPr/>
      <dgm:t>
        <a:bodyPr/>
        <a:lstStyle/>
        <a:p>
          <a:endParaRPr lang="ru-RU"/>
        </a:p>
      </dgm:t>
    </dgm:pt>
    <dgm:pt modelId="{A3A23523-8D29-4EA3-A283-76EB8BDAED71}">
      <dgm:prSet phldrT="[Текст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ЭКОНОМИКА</a:t>
          </a:r>
          <a:endParaRPr lang="ru-RU" dirty="0"/>
        </a:p>
      </dgm:t>
    </dgm:pt>
    <dgm:pt modelId="{10B61CE6-E2B0-48FA-90E6-4DAE57F62B0B}" type="parTrans" cxnId="{46BF192A-C531-4242-A22A-7789B3273DDD}">
      <dgm:prSet/>
      <dgm:spPr/>
      <dgm:t>
        <a:bodyPr/>
        <a:lstStyle/>
        <a:p>
          <a:endParaRPr lang="ru-RU"/>
        </a:p>
      </dgm:t>
    </dgm:pt>
    <dgm:pt modelId="{80847942-91B1-4D84-8587-40DB74CED95C}" type="sibTrans" cxnId="{46BF192A-C531-4242-A22A-7789B3273DDD}">
      <dgm:prSet/>
      <dgm:spPr/>
      <dgm:t>
        <a:bodyPr/>
        <a:lstStyle/>
        <a:p>
          <a:endParaRPr lang="ru-RU"/>
        </a:p>
      </dgm:t>
    </dgm:pt>
    <dgm:pt modelId="{671B73E9-6219-4893-83D0-36AAA99A549F}">
      <dgm:prSet phldrT="[Текст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ИКТ</a:t>
          </a:r>
          <a:endParaRPr lang="ru-RU" dirty="0"/>
        </a:p>
      </dgm:t>
    </dgm:pt>
    <dgm:pt modelId="{437526BE-C93D-4CBD-BDA5-6D29FA7D1A9E}" type="parTrans" cxnId="{6CBBCB53-02F9-4755-A524-C7E3FFCE055B}">
      <dgm:prSet/>
      <dgm:spPr/>
      <dgm:t>
        <a:bodyPr/>
        <a:lstStyle/>
        <a:p>
          <a:endParaRPr lang="ru-RU"/>
        </a:p>
      </dgm:t>
    </dgm:pt>
    <dgm:pt modelId="{7A851088-FDC7-48A7-86CC-28076AC0FFCE}" type="sibTrans" cxnId="{6CBBCB53-02F9-4755-A524-C7E3FFCE055B}">
      <dgm:prSet/>
      <dgm:spPr/>
      <dgm:t>
        <a:bodyPr/>
        <a:lstStyle/>
        <a:p>
          <a:endParaRPr lang="ru-RU"/>
        </a:p>
      </dgm:t>
    </dgm:pt>
    <dgm:pt modelId="{E094172E-3385-474F-98DA-3C4A55D70A96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ТУРИЗМ</a:t>
          </a:r>
          <a:endParaRPr lang="ru-RU" dirty="0"/>
        </a:p>
      </dgm:t>
    </dgm:pt>
    <dgm:pt modelId="{C98D29A2-4DF5-46AB-A045-3BBCFDBAFDD7}" type="parTrans" cxnId="{02BC6198-6CBE-44C1-8279-C81AACA5B46A}">
      <dgm:prSet/>
      <dgm:spPr/>
      <dgm:t>
        <a:bodyPr/>
        <a:lstStyle/>
        <a:p>
          <a:endParaRPr lang="ru-RU"/>
        </a:p>
      </dgm:t>
    </dgm:pt>
    <dgm:pt modelId="{529E9AED-0F48-4542-A1CF-ED82ACE30A09}" type="sibTrans" cxnId="{02BC6198-6CBE-44C1-8279-C81AACA5B46A}">
      <dgm:prSet/>
      <dgm:spPr/>
      <dgm:t>
        <a:bodyPr/>
        <a:lstStyle/>
        <a:p>
          <a:endParaRPr lang="ru-RU"/>
        </a:p>
      </dgm:t>
    </dgm:pt>
    <dgm:pt modelId="{C4BC9E07-A0BF-4B24-B49F-626DA0CF950B}" type="pres">
      <dgm:prSet presAssocID="{6FACD418-3493-4F32-A91A-96707CB84EF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DC2337-7F6E-405B-B52F-29A69EB81876}" type="pres">
      <dgm:prSet presAssocID="{2A4C7645-67C9-4232-9F69-6E69C6A9CCD2}" presName="centerShape" presStyleLbl="node0" presStyleIdx="0" presStyleCnt="1"/>
      <dgm:spPr/>
      <dgm:t>
        <a:bodyPr/>
        <a:lstStyle/>
        <a:p>
          <a:endParaRPr lang="ru-RU"/>
        </a:p>
      </dgm:t>
    </dgm:pt>
    <dgm:pt modelId="{99C80990-4080-4CB7-B913-769EBA847CE2}" type="pres">
      <dgm:prSet presAssocID="{4272522B-56D8-4F09-87F5-14CD728F609C}" presName="parTrans" presStyleLbl="sibTrans2D1" presStyleIdx="0" presStyleCnt="5"/>
      <dgm:spPr/>
      <dgm:t>
        <a:bodyPr/>
        <a:lstStyle/>
        <a:p>
          <a:endParaRPr lang="ru-RU"/>
        </a:p>
      </dgm:t>
    </dgm:pt>
    <dgm:pt modelId="{32103102-45EA-4A58-B482-A005FD257498}" type="pres">
      <dgm:prSet presAssocID="{4272522B-56D8-4F09-87F5-14CD728F609C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A80805D2-0638-4298-B8EC-AA1BD067C4DB}" type="pres">
      <dgm:prSet presAssocID="{2EE435D1-6D8A-4A21-8C46-D09FFE745CCD}" presName="node" presStyleLbl="node1" presStyleIdx="0" presStyleCnt="5" custScaleX="1475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BE30F7-3032-4F13-A28C-05752C56523F}" type="pres">
      <dgm:prSet presAssocID="{C98D29A2-4DF5-46AB-A045-3BBCFDBAFDD7}" presName="parTrans" presStyleLbl="sibTrans2D1" presStyleIdx="1" presStyleCnt="5"/>
      <dgm:spPr/>
      <dgm:t>
        <a:bodyPr/>
        <a:lstStyle/>
        <a:p>
          <a:endParaRPr lang="ru-RU"/>
        </a:p>
      </dgm:t>
    </dgm:pt>
    <dgm:pt modelId="{5134E082-1BFF-4CEC-B7BF-51CB635A3BCE}" type="pres">
      <dgm:prSet presAssocID="{C98D29A2-4DF5-46AB-A045-3BBCFDBAFDD7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AD14A0C5-BC76-4C2A-A53A-0AEFA3FF394A}" type="pres">
      <dgm:prSet presAssocID="{E094172E-3385-474F-98DA-3C4A55D70A96}" presName="node" presStyleLbl="node1" presStyleIdx="1" presStyleCnt="5" custScaleX="150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A4C9AF-6030-4D0A-A92B-C021741F2E80}" type="pres">
      <dgm:prSet presAssocID="{E7B9104C-E542-4A16-9281-0331D554F445}" presName="parTrans" presStyleLbl="sibTrans2D1" presStyleIdx="2" presStyleCnt="5"/>
      <dgm:spPr/>
      <dgm:t>
        <a:bodyPr/>
        <a:lstStyle/>
        <a:p>
          <a:endParaRPr lang="ru-RU"/>
        </a:p>
      </dgm:t>
    </dgm:pt>
    <dgm:pt modelId="{0708D4F2-A529-4891-981E-1CD37FE676CC}" type="pres">
      <dgm:prSet presAssocID="{E7B9104C-E542-4A16-9281-0331D554F445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A3259110-64EE-4C44-A137-7BF7C4C6169D}" type="pres">
      <dgm:prSet presAssocID="{6D9377E6-6849-4EA5-B29F-F55CC1E43D26}" presName="node" presStyleLbl="node1" presStyleIdx="2" presStyleCnt="5" custScaleX="1630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2B45F6-E421-43F6-B236-4E1A63181225}" type="pres">
      <dgm:prSet presAssocID="{10B61CE6-E2B0-48FA-90E6-4DAE57F62B0B}" presName="parTrans" presStyleLbl="sibTrans2D1" presStyleIdx="3" presStyleCnt="5"/>
      <dgm:spPr/>
      <dgm:t>
        <a:bodyPr/>
        <a:lstStyle/>
        <a:p>
          <a:endParaRPr lang="ru-RU"/>
        </a:p>
      </dgm:t>
    </dgm:pt>
    <dgm:pt modelId="{849A3075-275C-4B31-B87B-6808C4FC0B52}" type="pres">
      <dgm:prSet presAssocID="{10B61CE6-E2B0-48FA-90E6-4DAE57F62B0B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5B850265-C5C9-4819-BEB7-EFC2C95338E4}" type="pres">
      <dgm:prSet presAssocID="{A3A23523-8D29-4EA3-A283-76EB8BDAED71}" presName="node" presStyleLbl="node1" presStyleIdx="3" presStyleCnt="5" custScaleX="1492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B77E80-AEB6-4122-8B61-A32A250F0B0F}" type="pres">
      <dgm:prSet presAssocID="{437526BE-C93D-4CBD-BDA5-6D29FA7D1A9E}" presName="parTrans" presStyleLbl="sibTrans2D1" presStyleIdx="4" presStyleCnt="5"/>
      <dgm:spPr/>
      <dgm:t>
        <a:bodyPr/>
        <a:lstStyle/>
        <a:p>
          <a:endParaRPr lang="ru-RU"/>
        </a:p>
      </dgm:t>
    </dgm:pt>
    <dgm:pt modelId="{9209F216-7DE4-41BE-95E3-E8A587748652}" type="pres">
      <dgm:prSet presAssocID="{437526BE-C93D-4CBD-BDA5-6D29FA7D1A9E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F9A92B4F-B280-4B56-A485-69AB7426AEEF}" type="pres">
      <dgm:prSet presAssocID="{671B73E9-6219-4893-83D0-36AAA99A549F}" presName="node" presStyleLbl="node1" presStyleIdx="4" presStyleCnt="5" custScaleX="147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FC07E7-4FD4-492E-8456-423F3F81C4FF}" srcId="{2A4C7645-67C9-4232-9F69-6E69C6A9CCD2}" destId="{2EE435D1-6D8A-4A21-8C46-D09FFE745CCD}" srcOrd="0" destOrd="0" parTransId="{4272522B-56D8-4F09-87F5-14CD728F609C}" sibTransId="{5531EDAB-3093-4564-A720-FE946A0B0ED8}"/>
    <dgm:cxn modelId="{AD851F76-9238-481E-AB58-DEE789A84738}" type="presOf" srcId="{10B61CE6-E2B0-48FA-90E6-4DAE57F62B0B}" destId="{602B45F6-E421-43F6-B236-4E1A63181225}" srcOrd="0" destOrd="0" presId="urn:microsoft.com/office/officeart/2005/8/layout/radial5"/>
    <dgm:cxn modelId="{9B6B8CEA-5F11-472B-A9FB-93DD1A24A5DE}" type="presOf" srcId="{4272522B-56D8-4F09-87F5-14CD728F609C}" destId="{99C80990-4080-4CB7-B913-769EBA847CE2}" srcOrd="0" destOrd="0" presId="urn:microsoft.com/office/officeart/2005/8/layout/radial5"/>
    <dgm:cxn modelId="{D1671488-8F52-44E6-897A-1CDCC66E0215}" type="presOf" srcId="{C98D29A2-4DF5-46AB-A045-3BBCFDBAFDD7}" destId="{71BE30F7-3032-4F13-A28C-05752C56523F}" srcOrd="0" destOrd="0" presId="urn:microsoft.com/office/officeart/2005/8/layout/radial5"/>
    <dgm:cxn modelId="{6CBBCB53-02F9-4755-A524-C7E3FFCE055B}" srcId="{2A4C7645-67C9-4232-9F69-6E69C6A9CCD2}" destId="{671B73E9-6219-4893-83D0-36AAA99A549F}" srcOrd="4" destOrd="0" parTransId="{437526BE-C93D-4CBD-BDA5-6D29FA7D1A9E}" sibTransId="{7A851088-FDC7-48A7-86CC-28076AC0FFCE}"/>
    <dgm:cxn modelId="{66A726A7-DEEB-4252-B44A-F94AA8D5E918}" type="presOf" srcId="{437526BE-C93D-4CBD-BDA5-6D29FA7D1A9E}" destId="{9209F216-7DE4-41BE-95E3-E8A587748652}" srcOrd="1" destOrd="0" presId="urn:microsoft.com/office/officeart/2005/8/layout/radial5"/>
    <dgm:cxn modelId="{783337B7-5294-4A64-BC97-DA0F1E195315}" type="presOf" srcId="{E7B9104C-E542-4A16-9281-0331D554F445}" destId="{4EA4C9AF-6030-4D0A-A92B-C021741F2E80}" srcOrd="0" destOrd="0" presId="urn:microsoft.com/office/officeart/2005/8/layout/radial5"/>
    <dgm:cxn modelId="{273A83D5-192A-460F-92BD-A0A45A598F3A}" srcId="{6FACD418-3493-4F32-A91A-96707CB84EF8}" destId="{2A4C7645-67C9-4232-9F69-6E69C6A9CCD2}" srcOrd="0" destOrd="0" parTransId="{F3E77082-ACC8-4C0F-BB67-FA624CE51FE0}" sibTransId="{76FF4B73-0D77-402A-9C58-0CBEFB26A28A}"/>
    <dgm:cxn modelId="{3430D4B5-3AA6-4A14-A826-0D8CF1C889AA}" type="presOf" srcId="{C98D29A2-4DF5-46AB-A045-3BBCFDBAFDD7}" destId="{5134E082-1BFF-4CEC-B7BF-51CB635A3BCE}" srcOrd="1" destOrd="0" presId="urn:microsoft.com/office/officeart/2005/8/layout/radial5"/>
    <dgm:cxn modelId="{10F10B69-E98B-4FD2-B6CF-63F99A6C862F}" type="presOf" srcId="{2EE435D1-6D8A-4A21-8C46-D09FFE745CCD}" destId="{A80805D2-0638-4298-B8EC-AA1BD067C4DB}" srcOrd="0" destOrd="0" presId="urn:microsoft.com/office/officeart/2005/8/layout/radial5"/>
    <dgm:cxn modelId="{4DB5DAC9-10F7-41DF-8559-AEB12E8D3950}" type="presOf" srcId="{10B61CE6-E2B0-48FA-90E6-4DAE57F62B0B}" destId="{849A3075-275C-4B31-B87B-6808C4FC0B52}" srcOrd="1" destOrd="0" presId="urn:microsoft.com/office/officeart/2005/8/layout/radial5"/>
    <dgm:cxn modelId="{65B2B2AA-ED93-4E13-AC09-3EC607A7CB02}" type="presOf" srcId="{6FACD418-3493-4F32-A91A-96707CB84EF8}" destId="{C4BC9E07-A0BF-4B24-B49F-626DA0CF950B}" srcOrd="0" destOrd="0" presId="urn:microsoft.com/office/officeart/2005/8/layout/radial5"/>
    <dgm:cxn modelId="{E9AFC1D7-7A1E-4BEE-8B0E-DE1416E6D89E}" type="presOf" srcId="{6D9377E6-6849-4EA5-B29F-F55CC1E43D26}" destId="{A3259110-64EE-4C44-A137-7BF7C4C6169D}" srcOrd="0" destOrd="0" presId="urn:microsoft.com/office/officeart/2005/8/layout/radial5"/>
    <dgm:cxn modelId="{A4917409-459E-45D6-A730-30E77D6A730C}" type="presOf" srcId="{671B73E9-6219-4893-83D0-36AAA99A549F}" destId="{F9A92B4F-B280-4B56-A485-69AB7426AEEF}" srcOrd="0" destOrd="0" presId="urn:microsoft.com/office/officeart/2005/8/layout/radial5"/>
    <dgm:cxn modelId="{73FF5E07-1F88-443C-A897-BC05192188BF}" srcId="{2A4C7645-67C9-4232-9F69-6E69C6A9CCD2}" destId="{6D9377E6-6849-4EA5-B29F-F55CC1E43D26}" srcOrd="2" destOrd="0" parTransId="{E7B9104C-E542-4A16-9281-0331D554F445}" sibTransId="{F5B8AAB9-C7B6-43F2-891E-1732ED4CDE85}"/>
    <dgm:cxn modelId="{6ED9E2A6-1F89-43C0-B4EC-948361E26B1D}" type="presOf" srcId="{2A4C7645-67C9-4232-9F69-6E69C6A9CCD2}" destId="{94DC2337-7F6E-405B-B52F-29A69EB81876}" srcOrd="0" destOrd="0" presId="urn:microsoft.com/office/officeart/2005/8/layout/radial5"/>
    <dgm:cxn modelId="{0DFA6CCC-6B64-4BF8-ACE7-06224C6C08C8}" type="presOf" srcId="{437526BE-C93D-4CBD-BDA5-6D29FA7D1A9E}" destId="{4EB77E80-AEB6-4122-8B61-A32A250F0B0F}" srcOrd="0" destOrd="0" presId="urn:microsoft.com/office/officeart/2005/8/layout/radial5"/>
    <dgm:cxn modelId="{2228F68A-3BEE-4A14-A3D4-264DA6D31EC3}" type="presOf" srcId="{4272522B-56D8-4F09-87F5-14CD728F609C}" destId="{32103102-45EA-4A58-B482-A005FD257498}" srcOrd="1" destOrd="0" presId="urn:microsoft.com/office/officeart/2005/8/layout/radial5"/>
    <dgm:cxn modelId="{B756CACC-CA4B-47C4-AECC-91A5CAAA1ADB}" type="presOf" srcId="{A3A23523-8D29-4EA3-A283-76EB8BDAED71}" destId="{5B850265-C5C9-4819-BEB7-EFC2C95338E4}" srcOrd="0" destOrd="0" presId="urn:microsoft.com/office/officeart/2005/8/layout/radial5"/>
    <dgm:cxn modelId="{5E4890E0-356F-4378-8954-77682513FCA4}" type="presOf" srcId="{E7B9104C-E542-4A16-9281-0331D554F445}" destId="{0708D4F2-A529-4891-981E-1CD37FE676CC}" srcOrd="1" destOrd="0" presId="urn:microsoft.com/office/officeart/2005/8/layout/radial5"/>
    <dgm:cxn modelId="{C3E58D06-758B-4195-A732-31D2CCE2D712}" type="presOf" srcId="{E094172E-3385-474F-98DA-3C4A55D70A96}" destId="{AD14A0C5-BC76-4C2A-A53A-0AEFA3FF394A}" srcOrd="0" destOrd="0" presId="urn:microsoft.com/office/officeart/2005/8/layout/radial5"/>
    <dgm:cxn modelId="{46BF192A-C531-4242-A22A-7789B3273DDD}" srcId="{2A4C7645-67C9-4232-9F69-6E69C6A9CCD2}" destId="{A3A23523-8D29-4EA3-A283-76EB8BDAED71}" srcOrd="3" destOrd="0" parTransId="{10B61CE6-E2B0-48FA-90E6-4DAE57F62B0B}" sibTransId="{80847942-91B1-4D84-8587-40DB74CED95C}"/>
    <dgm:cxn modelId="{02BC6198-6CBE-44C1-8279-C81AACA5B46A}" srcId="{2A4C7645-67C9-4232-9F69-6E69C6A9CCD2}" destId="{E094172E-3385-474F-98DA-3C4A55D70A96}" srcOrd="1" destOrd="0" parTransId="{C98D29A2-4DF5-46AB-A045-3BBCFDBAFDD7}" sibTransId="{529E9AED-0F48-4542-A1CF-ED82ACE30A09}"/>
    <dgm:cxn modelId="{AD2B5252-DAA6-4DED-A111-54BDF9575200}" type="presParOf" srcId="{C4BC9E07-A0BF-4B24-B49F-626DA0CF950B}" destId="{94DC2337-7F6E-405B-B52F-29A69EB81876}" srcOrd="0" destOrd="0" presId="urn:microsoft.com/office/officeart/2005/8/layout/radial5"/>
    <dgm:cxn modelId="{1D4C8611-2624-4765-B097-AB2B94A932BC}" type="presParOf" srcId="{C4BC9E07-A0BF-4B24-B49F-626DA0CF950B}" destId="{99C80990-4080-4CB7-B913-769EBA847CE2}" srcOrd="1" destOrd="0" presId="urn:microsoft.com/office/officeart/2005/8/layout/radial5"/>
    <dgm:cxn modelId="{E253F5AD-0F51-4FDB-AC17-23D5E25D6B1A}" type="presParOf" srcId="{99C80990-4080-4CB7-B913-769EBA847CE2}" destId="{32103102-45EA-4A58-B482-A005FD257498}" srcOrd="0" destOrd="0" presId="urn:microsoft.com/office/officeart/2005/8/layout/radial5"/>
    <dgm:cxn modelId="{B1704FB4-A367-4CEB-9748-9A34D0424B09}" type="presParOf" srcId="{C4BC9E07-A0BF-4B24-B49F-626DA0CF950B}" destId="{A80805D2-0638-4298-B8EC-AA1BD067C4DB}" srcOrd="2" destOrd="0" presId="urn:microsoft.com/office/officeart/2005/8/layout/radial5"/>
    <dgm:cxn modelId="{D492CBBE-BF24-4653-B996-2737E1CA30C9}" type="presParOf" srcId="{C4BC9E07-A0BF-4B24-B49F-626DA0CF950B}" destId="{71BE30F7-3032-4F13-A28C-05752C56523F}" srcOrd="3" destOrd="0" presId="urn:microsoft.com/office/officeart/2005/8/layout/radial5"/>
    <dgm:cxn modelId="{60902EF6-F153-48BF-A3C6-46CB33FBA521}" type="presParOf" srcId="{71BE30F7-3032-4F13-A28C-05752C56523F}" destId="{5134E082-1BFF-4CEC-B7BF-51CB635A3BCE}" srcOrd="0" destOrd="0" presId="urn:microsoft.com/office/officeart/2005/8/layout/radial5"/>
    <dgm:cxn modelId="{90950EB4-2FC6-4E84-AC01-7C07F7FE18BE}" type="presParOf" srcId="{C4BC9E07-A0BF-4B24-B49F-626DA0CF950B}" destId="{AD14A0C5-BC76-4C2A-A53A-0AEFA3FF394A}" srcOrd="4" destOrd="0" presId="urn:microsoft.com/office/officeart/2005/8/layout/radial5"/>
    <dgm:cxn modelId="{4805006A-5847-4988-959B-3AC1DBDEC8C2}" type="presParOf" srcId="{C4BC9E07-A0BF-4B24-B49F-626DA0CF950B}" destId="{4EA4C9AF-6030-4D0A-A92B-C021741F2E80}" srcOrd="5" destOrd="0" presId="urn:microsoft.com/office/officeart/2005/8/layout/radial5"/>
    <dgm:cxn modelId="{EDE77CEA-5FE8-4673-8CEB-B45D4C60EC6B}" type="presParOf" srcId="{4EA4C9AF-6030-4D0A-A92B-C021741F2E80}" destId="{0708D4F2-A529-4891-981E-1CD37FE676CC}" srcOrd="0" destOrd="0" presId="urn:microsoft.com/office/officeart/2005/8/layout/radial5"/>
    <dgm:cxn modelId="{D5AE1987-3B0A-4DDF-A019-212D8E3C029D}" type="presParOf" srcId="{C4BC9E07-A0BF-4B24-B49F-626DA0CF950B}" destId="{A3259110-64EE-4C44-A137-7BF7C4C6169D}" srcOrd="6" destOrd="0" presId="urn:microsoft.com/office/officeart/2005/8/layout/radial5"/>
    <dgm:cxn modelId="{BB5052EB-D4F0-4BEB-83B1-B86105FB7878}" type="presParOf" srcId="{C4BC9E07-A0BF-4B24-B49F-626DA0CF950B}" destId="{602B45F6-E421-43F6-B236-4E1A63181225}" srcOrd="7" destOrd="0" presId="urn:microsoft.com/office/officeart/2005/8/layout/radial5"/>
    <dgm:cxn modelId="{C13D9214-01E1-4DEA-B53D-0809C69D615D}" type="presParOf" srcId="{602B45F6-E421-43F6-B236-4E1A63181225}" destId="{849A3075-275C-4B31-B87B-6808C4FC0B52}" srcOrd="0" destOrd="0" presId="urn:microsoft.com/office/officeart/2005/8/layout/radial5"/>
    <dgm:cxn modelId="{FD8E147E-5876-4090-A95D-FF351C5E6EE7}" type="presParOf" srcId="{C4BC9E07-A0BF-4B24-B49F-626DA0CF950B}" destId="{5B850265-C5C9-4819-BEB7-EFC2C95338E4}" srcOrd="8" destOrd="0" presId="urn:microsoft.com/office/officeart/2005/8/layout/radial5"/>
    <dgm:cxn modelId="{001A336C-EC83-40A0-8E81-2D8DB9BFFA2A}" type="presParOf" srcId="{C4BC9E07-A0BF-4B24-B49F-626DA0CF950B}" destId="{4EB77E80-AEB6-4122-8B61-A32A250F0B0F}" srcOrd="9" destOrd="0" presId="urn:microsoft.com/office/officeart/2005/8/layout/radial5"/>
    <dgm:cxn modelId="{DB35A86F-0F6B-49D4-B9F5-ACDAE843677B}" type="presParOf" srcId="{4EB77E80-AEB6-4122-8B61-A32A250F0B0F}" destId="{9209F216-7DE4-41BE-95E3-E8A587748652}" srcOrd="0" destOrd="0" presId="urn:microsoft.com/office/officeart/2005/8/layout/radial5"/>
    <dgm:cxn modelId="{60E2741C-3B79-4DA1-AE43-5F66769EF70F}" type="presParOf" srcId="{C4BC9E07-A0BF-4B24-B49F-626DA0CF950B}" destId="{F9A92B4F-B280-4B56-A485-69AB7426AEEF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9CEBD-F9E0-475C-852F-3BB102FB1211}">
      <dsp:nvSpPr>
        <dsp:cNvPr id="0" name=""/>
        <dsp:cNvSpPr/>
      </dsp:nvSpPr>
      <dsp:spPr>
        <a:xfrm>
          <a:off x="2881514" y="-164609"/>
          <a:ext cx="2160244" cy="148015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</a:rPr>
            <a:t>Духовно-нравственное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2953769" y="-92354"/>
        <a:ext cx="2015734" cy="1335641"/>
      </dsp:txXfrm>
    </dsp:sp>
    <dsp:sp modelId="{C6DAAA26-0324-4496-9D01-FF9DE255C11D}">
      <dsp:nvSpPr>
        <dsp:cNvPr id="0" name=""/>
        <dsp:cNvSpPr/>
      </dsp:nvSpPr>
      <dsp:spPr>
        <a:xfrm>
          <a:off x="1742305" y="575465"/>
          <a:ext cx="4438662" cy="4438662"/>
        </a:xfrm>
        <a:custGeom>
          <a:avLst/>
          <a:gdLst/>
          <a:ahLst/>
          <a:cxnLst/>
          <a:rect l="0" t="0" r="0" b="0"/>
          <a:pathLst>
            <a:path>
              <a:moveTo>
                <a:pt x="3306135" y="284315"/>
              </a:moveTo>
              <a:arcTo wR="2219331" hR="2219331" stAng="17959249" swAng="1168290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9B0073-41E3-47E5-9819-D9E4808C3A13}">
      <dsp:nvSpPr>
        <dsp:cNvPr id="0" name=""/>
        <dsp:cNvSpPr/>
      </dsp:nvSpPr>
      <dsp:spPr>
        <a:xfrm>
          <a:off x="4870687" y="1338491"/>
          <a:ext cx="2403316" cy="154098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</a:rPr>
            <a:t>Социальное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4945912" y="1413716"/>
        <a:ext cx="2252866" cy="1390537"/>
      </dsp:txXfrm>
    </dsp:sp>
    <dsp:sp modelId="{2A72A25C-9F71-49E4-8374-6793279D11E3}">
      <dsp:nvSpPr>
        <dsp:cNvPr id="0" name=""/>
        <dsp:cNvSpPr/>
      </dsp:nvSpPr>
      <dsp:spPr>
        <a:xfrm>
          <a:off x="1758873" y="943663"/>
          <a:ext cx="4438662" cy="4438662"/>
        </a:xfrm>
        <a:custGeom>
          <a:avLst/>
          <a:gdLst/>
          <a:ahLst/>
          <a:cxnLst/>
          <a:rect l="0" t="0" r="0" b="0"/>
          <a:pathLst>
            <a:path>
              <a:moveTo>
                <a:pt x="4421117" y="1940824"/>
              </a:moveTo>
              <a:arcTo wR="2219331" hR="2219331" stAng="21167453" swAng="768222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FA1B99-A513-4607-8039-62A74376F4DC}">
      <dsp:nvSpPr>
        <dsp:cNvPr id="0" name=""/>
        <dsp:cNvSpPr/>
      </dsp:nvSpPr>
      <dsp:spPr>
        <a:xfrm>
          <a:off x="4680518" y="3384379"/>
          <a:ext cx="2323363" cy="147485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Спортивно-оздоровительное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4752514" y="3456375"/>
        <a:ext cx="2179371" cy="1330859"/>
      </dsp:txXfrm>
    </dsp:sp>
    <dsp:sp modelId="{B91EA3C2-C3D5-4BA6-B24C-AB9E943E99C7}">
      <dsp:nvSpPr>
        <dsp:cNvPr id="0" name=""/>
        <dsp:cNvSpPr/>
      </dsp:nvSpPr>
      <dsp:spPr>
        <a:xfrm>
          <a:off x="1792037" y="642754"/>
          <a:ext cx="4438662" cy="4438662"/>
        </a:xfrm>
        <a:custGeom>
          <a:avLst/>
          <a:gdLst/>
          <a:ahLst/>
          <a:cxnLst/>
          <a:rect l="0" t="0" r="0" b="0"/>
          <a:pathLst>
            <a:path>
              <a:moveTo>
                <a:pt x="3171317" y="4224113"/>
              </a:moveTo>
              <a:arcTo wR="2219331" hR="2219331" stAng="3875935" swAng="2757832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F9785D-8B85-4967-A9B8-AC6049336085}">
      <dsp:nvSpPr>
        <dsp:cNvPr id="0" name=""/>
        <dsp:cNvSpPr/>
      </dsp:nvSpPr>
      <dsp:spPr>
        <a:xfrm>
          <a:off x="936108" y="3384374"/>
          <a:ext cx="2433967" cy="15493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</a:rPr>
            <a:t>Общекультурное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1011742" y="3460008"/>
        <a:ext cx="2282699" cy="1398109"/>
      </dsp:txXfrm>
    </dsp:sp>
    <dsp:sp modelId="{3611BBCA-3FE0-439F-80B8-5BBD868EDE76}">
      <dsp:nvSpPr>
        <dsp:cNvPr id="0" name=""/>
        <dsp:cNvSpPr/>
      </dsp:nvSpPr>
      <dsp:spPr>
        <a:xfrm>
          <a:off x="1740673" y="780187"/>
          <a:ext cx="4438662" cy="4438662"/>
        </a:xfrm>
        <a:custGeom>
          <a:avLst/>
          <a:gdLst/>
          <a:ahLst/>
          <a:cxnLst/>
          <a:rect l="0" t="0" r="0" b="0"/>
          <a:pathLst>
            <a:path>
              <a:moveTo>
                <a:pt x="32752" y="2599204"/>
              </a:moveTo>
              <a:arcTo wR="2219331" hR="2219331" stAng="10208664" swAng="769532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ABA0E-D515-4061-946D-25BE50B2FAAD}">
      <dsp:nvSpPr>
        <dsp:cNvPr id="0" name=""/>
        <dsp:cNvSpPr/>
      </dsp:nvSpPr>
      <dsp:spPr>
        <a:xfrm>
          <a:off x="646876" y="1338491"/>
          <a:ext cx="2408102" cy="154098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002060"/>
              </a:solidFill>
            </a:rPr>
            <a:t>Общеинтел-лектуальное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722101" y="1413716"/>
        <a:ext cx="2257652" cy="1390537"/>
      </dsp:txXfrm>
    </dsp:sp>
    <dsp:sp modelId="{4D03EA4A-9BE2-43ED-87A8-6D37106A807D}">
      <dsp:nvSpPr>
        <dsp:cNvPr id="0" name=""/>
        <dsp:cNvSpPr/>
      </dsp:nvSpPr>
      <dsp:spPr>
        <a:xfrm>
          <a:off x="1742305" y="575465"/>
          <a:ext cx="4438662" cy="4438662"/>
        </a:xfrm>
        <a:custGeom>
          <a:avLst/>
          <a:gdLst/>
          <a:ahLst/>
          <a:cxnLst/>
          <a:rect l="0" t="0" r="0" b="0"/>
          <a:pathLst>
            <a:path>
              <a:moveTo>
                <a:pt x="549669" y="757256"/>
              </a:moveTo>
              <a:arcTo wR="2219331" hR="2219331" stAng="13272461" swAng="1168290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C2337-7F6E-405B-B52F-29A69EB81876}">
      <dsp:nvSpPr>
        <dsp:cNvPr id="0" name=""/>
        <dsp:cNvSpPr/>
      </dsp:nvSpPr>
      <dsp:spPr>
        <a:xfrm>
          <a:off x="3466781" y="1794147"/>
          <a:ext cx="1279847" cy="12798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</a:t>
          </a:r>
          <a:r>
            <a:rPr lang="ru-RU" sz="5400" kern="1200" dirty="0" smtClean="0"/>
            <a:t> </a:t>
          </a:r>
          <a:endParaRPr lang="ru-RU" sz="5400" kern="1200" dirty="0"/>
        </a:p>
      </dsp:txBody>
      <dsp:txXfrm>
        <a:off x="3654210" y="1981576"/>
        <a:ext cx="904989" cy="904989"/>
      </dsp:txXfrm>
    </dsp:sp>
    <dsp:sp modelId="{99C80990-4080-4CB7-B913-769EBA847CE2}">
      <dsp:nvSpPr>
        <dsp:cNvPr id="0" name=""/>
        <dsp:cNvSpPr/>
      </dsp:nvSpPr>
      <dsp:spPr>
        <a:xfrm rot="16200000">
          <a:off x="3971072" y="1328339"/>
          <a:ext cx="271265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4011762" y="1456059"/>
        <a:ext cx="189886" cy="261088"/>
      </dsp:txXfrm>
    </dsp:sp>
    <dsp:sp modelId="{A80805D2-0638-4298-B8EC-AA1BD067C4DB}">
      <dsp:nvSpPr>
        <dsp:cNvPr id="0" name=""/>
        <dsp:cNvSpPr/>
      </dsp:nvSpPr>
      <dsp:spPr>
        <a:xfrm>
          <a:off x="3162503" y="2477"/>
          <a:ext cx="1888402" cy="12798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ТЕАТР</a:t>
          </a:r>
          <a:endParaRPr lang="ru-RU" sz="1700" b="1" kern="1200" dirty="0"/>
        </a:p>
      </dsp:txBody>
      <dsp:txXfrm>
        <a:off x="3439053" y="189906"/>
        <a:ext cx="1335302" cy="904989"/>
      </dsp:txXfrm>
    </dsp:sp>
    <dsp:sp modelId="{71BE30F7-3032-4F13-A28C-05752C56523F}">
      <dsp:nvSpPr>
        <dsp:cNvPr id="0" name=""/>
        <dsp:cNvSpPr/>
      </dsp:nvSpPr>
      <dsp:spPr>
        <a:xfrm rot="20520000">
          <a:off x="4763225" y="1982157"/>
          <a:ext cx="129399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4764175" y="2075185"/>
        <a:ext cx="90579" cy="261088"/>
      </dsp:txXfrm>
    </dsp:sp>
    <dsp:sp modelId="{AD14A0C5-BC76-4C2A-A53A-0AEFA3FF394A}">
      <dsp:nvSpPr>
        <dsp:cNvPr id="0" name=""/>
        <dsp:cNvSpPr/>
      </dsp:nvSpPr>
      <dsp:spPr>
        <a:xfrm>
          <a:off x="4850363" y="1240490"/>
          <a:ext cx="1920641" cy="12798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МАСТ. ВОЛШЕБНИКА</a:t>
          </a:r>
          <a:endParaRPr lang="ru-RU" sz="1600" kern="1200" dirty="0"/>
        </a:p>
      </dsp:txBody>
      <dsp:txXfrm>
        <a:off x="5131634" y="1427919"/>
        <a:ext cx="1358099" cy="904989"/>
      </dsp:txXfrm>
    </dsp:sp>
    <dsp:sp modelId="{4EA4C9AF-6030-4D0A-A92B-C021741F2E80}">
      <dsp:nvSpPr>
        <dsp:cNvPr id="0" name=""/>
        <dsp:cNvSpPr/>
      </dsp:nvSpPr>
      <dsp:spPr>
        <a:xfrm rot="3240000">
          <a:off x="4491460" y="2902636"/>
          <a:ext cx="227508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4505527" y="2962057"/>
        <a:ext cx="159256" cy="261088"/>
      </dsp:txXfrm>
    </dsp:sp>
    <dsp:sp modelId="{A3259110-64EE-4C44-A137-7BF7C4C6169D}">
      <dsp:nvSpPr>
        <dsp:cNvPr id="0" name=""/>
        <dsp:cNvSpPr/>
      </dsp:nvSpPr>
      <dsp:spPr>
        <a:xfrm>
          <a:off x="4116611" y="3243638"/>
          <a:ext cx="2086420" cy="12798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ПЛВАНИЕ</a:t>
          </a:r>
          <a:endParaRPr lang="ru-RU" sz="1600" b="1" kern="1200" dirty="0"/>
        </a:p>
      </dsp:txBody>
      <dsp:txXfrm>
        <a:off x="4422160" y="3431067"/>
        <a:ext cx="1475322" cy="904989"/>
      </dsp:txXfrm>
    </dsp:sp>
    <dsp:sp modelId="{602B45F6-E421-43F6-B236-4E1A63181225}">
      <dsp:nvSpPr>
        <dsp:cNvPr id="0" name=""/>
        <dsp:cNvSpPr/>
      </dsp:nvSpPr>
      <dsp:spPr>
        <a:xfrm rot="7560000">
          <a:off x="3488226" y="2907069"/>
          <a:ext cx="233495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3543837" y="2965764"/>
        <a:ext cx="163447" cy="261088"/>
      </dsp:txXfrm>
    </dsp:sp>
    <dsp:sp modelId="{5B850265-C5C9-4819-BEB7-EFC2C95338E4}">
      <dsp:nvSpPr>
        <dsp:cNvPr id="0" name=""/>
        <dsp:cNvSpPr/>
      </dsp:nvSpPr>
      <dsp:spPr>
        <a:xfrm>
          <a:off x="2098578" y="3243638"/>
          <a:ext cx="1910018" cy="12798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МУЗ. ГОСТИНАЯ</a:t>
          </a:r>
          <a:endParaRPr lang="ru-RU" sz="1600" kern="1200" dirty="0"/>
        </a:p>
      </dsp:txBody>
      <dsp:txXfrm>
        <a:off x="2378294" y="3431067"/>
        <a:ext cx="1350586" cy="904989"/>
      </dsp:txXfrm>
    </dsp:sp>
    <dsp:sp modelId="{4EB77E80-AEB6-4122-8B61-A32A250F0B0F}">
      <dsp:nvSpPr>
        <dsp:cNvPr id="0" name=""/>
        <dsp:cNvSpPr/>
      </dsp:nvSpPr>
      <dsp:spPr>
        <a:xfrm rot="11880000">
          <a:off x="3311762" y="1980296"/>
          <a:ext cx="135982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3351559" y="2073629"/>
        <a:ext cx="95187" cy="261088"/>
      </dsp:txXfrm>
    </dsp:sp>
    <dsp:sp modelId="{F9A92B4F-B280-4B56-A485-69AB7426AEEF}">
      <dsp:nvSpPr>
        <dsp:cNvPr id="0" name=""/>
        <dsp:cNvSpPr/>
      </dsp:nvSpPr>
      <dsp:spPr>
        <a:xfrm>
          <a:off x="1458595" y="1240490"/>
          <a:ext cx="1888261" cy="12798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МАСТ. ХУДОЖНИКА</a:t>
          </a:r>
          <a:endParaRPr lang="ru-RU" sz="1600" kern="1200" dirty="0"/>
        </a:p>
      </dsp:txBody>
      <dsp:txXfrm>
        <a:off x="1735124" y="1427919"/>
        <a:ext cx="1335203" cy="9049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C2337-7F6E-405B-B52F-29A69EB81876}">
      <dsp:nvSpPr>
        <dsp:cNvPr id="0" name=""/>
        <dsp:cNvSpPr/>
      </dsp:nvSpPr>
      <dsp:spPr>
        <a:xfrm>
          <a:off x="3520902" y="1751253"/>
          <a:ext cx="1197706" cy="1197706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dirty="0" smtClean="0"/>
            <a:t>6 </a:t>
          </a:r>
          <a:endParaRPr lang="ru-RU" sz="5100" kern="1200" dirty="0"/>
        </a:p>
      </dsp:txBody>
      <dsp:txXfrm>
        <a:off x="3696302" y="1926653"/>
        <a:ext cx="846906" cy="846906"/>
      </dsp:txXfrm>
    </dsp:sp>
    <dsp:sp modelId="{1C068B94-FB96-460D-82F1-FD6959C42DE8}">
      <dsp:nvSpPr>
        <dsp:cNvPr id="0" name=""/>
        <dsp:cNvSpPr/>
      </dsp:nvSpPr>
      <dsp:spPr>
        <a:xfrm rot="16200000">
          <a:off x="3967670" y="1251236"/>
          <a:ext cx="304169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4013296" y="1385531"/>
        <a:ext cx="212918" cy="266007"/>
      </dsp:txXfrm>
    </dsp:sp>
    <dsp:sp modelId="{990792CD-4832-458A-B8B6-FED1B61E7A2B}">
      <dsp:nvSpPr>
        <dsp:cNvPr id="0" name=""/>
        <dsp:cNvSpPr/>
      </dsp:nvSpPr>
      <dsp:spPr>
        <a:xfrm>
          <a:off x="3188604" y="3785"/>
          <a:ext cx="1862301" cy="1173561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ДПИ</a:t>
          </a:r>
          <a:endParaRPr lang="ru-RU" sz="1500" kern="1200" dirty="0"/>
        </a:p>
      </dsp:txBody>
      <dsp:txXfrm>
        <a:off x="3461332" y="175649"/>
        <a:ext cx="1316845" cy="829833"/>
      </dsp:txXfrm>
    </dsp:sp>
    <dsp:sp modelId="{D01CB54E-8909-4EDC-B76E-77A8D16F7036}">
      <dsp:nvSpPr>
        <dsp:cNvPr id="0" name=""/>
        <dsp:cNvSpPr/>
      </dsp:nvSpPr>
      <dsp:spPr>
        <a:xfrm rot="19778133">
          <a:off x="4748870" y="1646143"/>
          <a:ext cx="388193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4756857" y="1764247"/>
        <a:ext cx="271735" cy="266007"/>
      </dsp:txXfrm>
    </dsp:sp>
    <dsp:sp modelId="{68FA260E-58B2-4447-87D5-058991D534A3}">
      <dsp:nvSpPr>
        <dsp:cNvPr id="0" name=""/>
        <dsp:cNvSpPr/>
      </dsp:nvSpPr>
      <dsp:spPr>
        <a:xfrm>
          <a:off x="4978895" y="676672"/>
          <a:ext cx="1991299" cy="1173561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МЧС</a:t>
          </a:r>
          <a:endParaRPr lang="ru-RU" sz="1500" kern="1200" dirty="0"/>
        </a:p>
      </dsp:txBody>
      <dsp:txXfrm>
        <a:off x="5270514" y="848536"/>
        <a:ext cx="1408061" cy="829833"/>
      </dsp:txXfrm>
    </dsp:sp>
    <dsp:sp modelId="{99C80990-4080-4CB7-B913-769EBA847CE2}">
      <dsp:nvSpPr>
        <dsp:cNvPr id="0" name=""/>
        <dsp:cNvSpPr/>
      </dsp:nvSpPr>
      <dsp:spPr>
        <a:xfrm rot="609953">
          <a:off x="4913449" y="2316449"/>
          <a:ext cx="509678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4914493" y="2393381"/>
        <a:ext cx="376675" cy="266007"/>
      </dsp:txXfrm>
    </dsp:sp>
    <dsp:sp modelId="{A80805D2-0638-4298-B8EC-AA1BD067C4DB}">
      <dsp:nvSpPr>
        <dsp:cNvPr id="0" name=""/>
        <dsp:cNvSpPr/>
      </dsp:nvSpPr>
      <dsp:spPr>
        <a:xfrm>
          <a:off x="5626968" y="2188837"/>
          <a:ext cx="1731578" cy="1173561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ТЕАТР</a:t>
          </a:r>
          <a:endParaRPr lang="ru-RU" sz="1500" b="1" kern="1200" dirty="0"/>
        </a:p>
      </dsp:txBody>
      <dsp:txXfrm>
        <a:off x="5880552" y="2360701"/>
        <a:ext cx="1224410" cy="829833"/>
      </dsp:txXfrm>
    </dsp:sp>
    <dsp:sp modelId="{71BE30F7-3032-4F13-A28C-05752C56523F}">
      <dsp:nvSpPr>
        <dsp:cNvPr id="0" name=""/>
        <dsp:cNvSpPr/>
      </dsp:nvSpPr>
      <dsp:spPr>
        <a:xfrm rot="3020745">
          <a:off x="4536768" y="2881920"/>
          <a:ext cx="415057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4559296" y="2922656"/>
        <a:ext cx="290540" cy="266007"/>
      </dsp:txXfrm>
    </dsp:sp>
    <dsp:sp modelId="{AD14A0C5-BC76-4C2A-A53A-0AEFA3FF394A}">
      <dsp:nvSpPr>
        <dsp:cNvPr id="0" name=""/>
        <dsp:cNvSpPr/>
      </dsp:nvSpPr>
      <dsp:spPr>
        <a:xfrm>
          <a:off x="4546840" y="3340965"/>
          <a:ext cx="1761140" cy="1173561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МАСТ. ВОЛШЕБНИКА</a:t>
          </a:r>
          <a:endParaRPr lang="ru-RU" sz="1500" kern="1200" dirty="0"/>
        </a:p>
      </dsp:txBody>
      <dsp:txXfrm>
        <a:off x="4804753" y="3512829"/>
        <a:ext cx="1245314" cy="829833"/>
      </dsp:txXfrm>
    </dsp:sp>
    <dsp:sp modelId="{4EA4C9AF-6030-4D0A-A92B-C021741F2E80}">
      <dsp:nvSpPr>
        <dsp:cNvPr id="0" name=""/>
        <dsp:cNvSpPr/>
      </dsp:nvSpPr>
      <dsp:spPr>
        <a:xfrm rot="7725302">
          <a:off x="3371403" y="2843859"/>
          <a:ext cx="348117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3456308" y="2891807"/>
        <a:ext cx="243682" cy="266007"/>
      </dsp:txXfrm>
    </dsp:sp>
    <dsp:sp modelId="{A3259110-64EE-4C44-A137-7BF7C4C6169D}">
      <dsp:nvSpPr>
        <dsp:cNvPr id="0" name=""/>
        <dsp:cNvSpPr/>
      </dsp:nvSpPr>
      <dsp:spPr>
        <a:xfrm>
          <a:off x="1954560" y="3268961"/>
          <a:ext cx="1913152" cy="1173561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ПЛАВАНИЕ</a:t>
          </a:r>
          <a:endParaRPr lang="ru-RU" sz="1500" b="1" kern="1200" dirty="0"/>
        </a:p>
      </dsp:txBody>
      <dsp:txXfrm>
        <a:off x="2234735" y="3440825"/>
        <a:ext cx="1352802" cy="829833"/>
      </dsp:txXfrm>
    </dsp:sp>
    <dsp:sp modelId="{602B45F6-E421-43F6-B236-4E1A63181225}">
      <dsp:nvSpPr>
        <dsp:cNvPr id="0" name=""/>
        <dsp:cNvSpPr/>
      </dsp:nvSpPr>
      <dsp:spPr>
        <a:xfrm rot="10221691">
          <a:off x="3045171" y="2281606"/>
          <a:ext cx="345309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3148033" y="2361603"/>
        <a:ext cx="241716" cy="266007"/>
      </dsp:txXfrm>
    </dsp:sp>
    <dsp:sp modelId="{5B850265-C5C9-4819-BEB7-EFC2C95338E4}">
      <dsp:nvSpPr>
        <dsp:cNvPr id="0" name=""/>
        <dsp:cNvSpPr/>
      </dsp:nvSpPr>
      <dsp:spPr>
        <a:xfrm>
          <a:off x="1162465" y="2116838"/>
          <a:ext cx="1751400" cy="1173561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ВОЛОНТЁРЫ</a:t>
          </a:r>
          <a:endParaRPr lang="ru-RU" sz="1500" kern="1200" dirty="0"/>
        </a:p>
      </dsp:txBody>
      <dsp:txXfrm>
        <a:off x="1418952" y="2288702"/>
        <a:ext cx="1238426" cy="829833"/>
      </dsp:txXfrm>
    </dsp:sp>
    <dsp:sp modelId="{4EB77E80-AEB6-4122-8B61-A32A250F0B0F}">
      <dsp:nvSpPr>
        <dsp:cNvPr id="0" name=""/>
        <dsp:cNvSpPr/>
      </dsp:nvSpPr>
      <dsp:spPr>
        <a:xfrm rot="12793017">
          <a:off x="3189104" y="1630189"/>
          <a:ext cx="339490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3282630" y="1746754"/>
        <a:ext cx="237643" cy="266007"/>
      </dsp:txXfrm>
    </dsp:sp>
    <dsp:sp modelId="{F9A92B4F-B280-4B56-A485-69AB7426AEEF}">
      <dsp:nvSpPr>
        <dsp:cNvPr id="0" name=""/>
        <dsp:cNvSpPr/>
      </dsp:nvSpPr>
      <dsp:spPr>
        <a:xfrm>
          <a:off x="1594517" y="676669"/>
          <a:ext cx="1731449" cy="1173561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БАНК</a:t>
          </a:r>
          <a:endParaRPr lang="ru-RU" sz="1500" kern="1200" dirty="0"/>
        </a:p>
      </dsp:txBody>
      <dsp:txXfrm>
        <a:off x="1848082" y="848533"/>
        <a:ext cx="1224319" cy="8298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C2337-7F6E-405B-B52F-29A69EB81876}">
      <dsp:nvSpPr>
        <dsp:cNvPr id="0" name=""/>
        <dsp:cNvSpPr/>
      </dsp:nvSpPr>
      <dsp:spPr>
        <a:xfrm>
          <a:off x="3467776" y="1698127"/>
          <a:ext cx="1303957" cy="1303957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500" kern="1200" dirty="0" smtClean="0"/>
            <a:t>7 </a:t>
          </a:r>
          <a:endParaRPr lang="ru-RU" sz="5500" kern="1200" dirty="0"/>
        </a:p>
      </dsp:txBody>
      <dsp:txXfrm>
        <a:off x="3658736" y="1889087"/>
        <a:ext cx="922037" cy="922037"/>
      </dsp:txXfrm>
    </dsp:sp>
    <dsp:sp modelId="{1C068B94-FB96-460D-82F1-FD6959C42DE8}">
      <dsp:nvSpPr>
        <dsp:cNvPr id="0" name=""/>
        <dsp:cNvSpPr/>
      </dsp:nvSpPr>
      <dsp:spPr>
        <a:xfrm rot="16200000">
          <a:off x="3981748" y="1223876"/>
          <a:ext cx="276013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023150" y="1353947"/>
        <a:ext cx="193209" cy="266007"/>
      </dsp:txXfrm>
    </dsp:sp>
    <dsp:sp modelId="{990792CD-4832-458A-B8B6-FED1B61E7A2B}">
      <dsp:nvSpPr>
        <dsp:cNvPr id="0" name=""/>
        <dsp:cNvSpPr/>
      </dsp:nvSpPr>
      <dsp:spPr>
        <a:xfrm>
          <a:off x="3188604" y="3785"/>
          <a:ext cx="1862301" cy="1173561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ДПИ</a:t>
          </a:r>
          <a:endParaRPr lang="ru-RU" sz="1700" kern="1200" dirty="0"/>
        </a:p>
      </dsp:txBody>
      <dsp:txXfrm>
        <a:off x="3461332" y="175649"/>
        <a:ext cx="1316845" cy="829833"/>
      </dsp:txXfrm>
    </dsp:sp>
    <dsp:sp modelId="{D01CB54E-8909-4EDC-B76E-77A8D16F7036}">
      <dsp:nvSpPr>
        <dsp:cNvPr id="0" name=""/>
        <dsp:cNvSpPr/>
      </dsp:nvSpPr>
      <dsp:spPr>
        <a:xfrm rot="19778133">
          <a:off x="4786555" y="1632313"/>
          <a:ext cx="360036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793963" y="1748282"/>
        <a:ext cx="252025" cy="266007"/>
      </dsp:txXfrm>
    </dsp:sp>
    <dsp:sp modelId="{68FA260E-58B2-4447-87D5-058991D534A3}">
      <dsp:nvSpPr>
        <dsp:cNvPr id="0" name=""/>
        <dsp:cNvSpPr/>
      </dsp:nvSpPr>
      <dsp:spPr>
        <a:xfrm>
          <a:off x="4978895" y="676672"/>
          <a:ext cx="1991299" cy="1173561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МЧС</a:t>
          </a:r>
          <a:endParaRPr lang="ru-RU" sz="1700" kern="1200" dirty="0"/>
        </a:p>
      </dsp:txBody>
      <dsp:txXfrm>
        <a:off x="5270514" y="848536"/>
        <a:ext cx="1408061" cy="829833"/>
      </dsp:txXfrm>
    </dsp:sp>
    <dsp:sp modelId="{99C80990-4080-4CB7-B913-769EBA847CE2}">
      <dsp:nvSpPr>
        <dsp:cNvPr id="0" name=""/>
        <dsp:cNvSpPr/>
      </dsp:nvSpPr>
      <dsp:spPr>
        <a:xfrm rot="609953">
          <a:off x="4954458" y="2321278"/>
          <a:ext cx="481522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955502" y="2398210"/>
        <a:ext cx="348519" cy="266007"/>
      </dsp:txXfrm>
    </dsp:sp>
    <dsp:sp modelId="{A80805D2-0638-4298-B8EC-AA1BD067C4DB}">
      <dsp:nvSpPr>
        <dsp:cNvPr id="0" name=""/>
        <dsp:cNvSpPr/>
      </dsp:nvSpPr>
      <dsp:spPr>
        <a:xfrm>
          <a:off x="5626968" y="2188837"/>
          <a:ext cx="1731578" cy="1173561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МУЗЕЙ</a:t>
          </a:r>
          <a:endParaRPr lang="ru-RU" sz="1700" b="1" kern="1200" dirty="0"/>
        </a:p>
      </dsp:txBody>
      <dsp:txXfrm>
        <a:off x="5880552" y="2360701"/>
        <a:ext cx="1224410" cy="829833"/>
      </dsp:txXfrm>
    </dsp:sp>
    <dsp:sp modelId="{71BE30F7-3032-4F13-A28C-05752C56523F}">
      <dsp:nvSpPr>
        <dsp:cNvPr id="0" name=""/>
        <dsp:cNvSpPr/>
      </dsp:nvSpPr>
      <dsp:spPr>
        <a:xfrm rot="3020745">
          <a:off x="4568306" y="2902984"/>
          <a:ext cx="386900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589306" y="2946971"/>
        <a:ext cx="270830" cy="266007"/>
      </dsp:txXfrm>
    </dsp:sp>
    <dsp:sp modelId="{AD14A0C5-BC76-4C2A-A53A-0AEFA3FF394A}">
      <dsp:nvSpPr>
        <dsp:cNvPr id="0" name=""/>
        <dsp:cNvSpPr/>
      </dsp:nvSpPr>
      <dsp:spPr>
        <a:xfrm>
          <a:off x="4546840" y="3340965"/>
          <a:ext cx="1761140" cy="1173561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ИКТ</a:t>
          </a:r>
          <a:endParaRPr lang="ru-RU" sz="1700" kern="1200" dirty="0"/>
        </a:p>
      </dsp:txBody>
      <dsp:txXfrm>
        <a:off x="4804753" y="3512829"/>
        <a:ext cx="1245314" cy="829833"/>
      </dsp:txXfrm>
    </dsp:sp>
    <dsp:sp modelId="{4EA4C9AF-6030-4D0A-A92B-C021741F2E80}">
      <dsp:nvSpPr>
        <dsp:cNvPr id="0" name=""/>
        <dsp:cNvSpPr/>
      </dsp:nvSpPr>
      <dsp:spPr>
        <a:xfrm rot="7725302">
          <a:off x="3368354" y="2865195"/>
          <a:ext cx="319960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3446392" y="2916437"/>
        <a:ext cx="223972" cy="266007"/>
      </dsp:txXfrm>
    </dsp:sp>
    <dsp:sp modelId="{A3259110-64EE-4C44-A137-7BF7C4C6169D}">
      <dsp:nvSpPr>
        <dsp:cNvPr id="0" name=""/>
        <dsp:cNvSpPr/>
      </dsp:nvSpPr>
      <dsp:spPr>
        <a:xfrm>
          <a:off x="1954560" y="3268961"/>
          <a:ext cx="1913152" cy="1173561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ПЛВАНИЕ</a:t>
          </a:r>
          <a:endParaRPr lang="ru-RU" sz="1700" b="1" kern="1200" dirty="0"/>
        </a:p>
      </dsp:txBody>
      <dsp:txXfrm>
        <a:off x="2234735" y="3440825"/>
        <a:ext cx="1352802" cy="829833"/>
      </dsp:txXfrm>
    </dsp:sp>
    <dsp:sp modelId="{602B45F6-E421-43F6-B236-4E1A63181225}">
      <dsp:nvSpPr>
        <dsp:cNvPr id="0" name=""/>
        <dsp:cNvSpPr/>
      </dsp:nvSpPr>
      <dsp:spPr>
        <a:xfrm rot="10221691">
          <a:off x="3032276" y="2286187"/>
          <a:ext cx="317152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3126750" y="2366891"/>
        <a:ext cx="222006" cy="266007"/>
      </dsp:txXfrm>
    </dsp:sp>
    <dsp:sp modelId="{5B850265-C5C9-4819-BEB7-EFC2C95338E4}">
      <dsp:nvSpPr>
        <dsp:cNvPr id="0" name=""/>
        <dsp:cNvSpPr/>
      </dsp:nvSpPr>
      <dsp:spPr>
        <a:xfrm>
          <a:off x="1162465" y="2116838"/>
          <a:ext cx="1751400" cy="1173561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ВОЛОНТЁРЫ</a:t>
          </a:r>
          <a:endParaRPr lang="ru-RU" sz="1700" kern="1200" dirty="0"/>
        </a:p>
      </dsp:txBody>
      <dsp:txXfrm>
        <a:off x="1418952" y="2288702"/>
        <a:ext cx="1238426" cy="829833"/>
      </dsp:txXfrm>
    </dsp:sp>
    <dsp:sp modelId="{4EB77E80-AEB6-4122-8B61-A32A250F0B0F}">
      <dsp:nvSpPr>
        <dsp:cNvPr id="0" name=""/>
        <dsp:cNvSpPr/>
      </dsp:nvSpPr>
      <dsp:spPr>
        <a:xfrm rot="12793017">
          <a:off x="3180293" y="1615201"/>
          <a:ext cx="311334" cy="443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3266062" y="1729453"/>
        <a:ext cx="217934" cy="266007"/>
      </dsp:txXfrm>
    </dsp:sp>
    <dsp:sp modelId="{F9A92B4F-B280-4B56-A485-69AB7426AEEF}">
      <dsp:nvSpPr>
        <dsp:cNvPr id="0" name=""/>
        <dsp:cNvSpPr/>
      </dsp:nvSpPr>
      <dsp:spPr>
        <a:xfrm>
          <a:off x="1594517" y="676669"/>
          <a:ext cx="1731449" cy="1173561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ПРЕСС-ЦЕНТР</a:t>
          </a:r>
          <a:endParaRPr lang="ru-RU" sz="1700" kern="1200" dirty="0"/>
        </a:p>
      </dsp:txBody>
      <dsp:txXfrm>
        <a:off x="1848082" y="848533"/>
        <a:ext cx="1224319" cy="8298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C2337-7F6E-405B-B52F-29A69EB81876}">
      <dsp:nvSpPr>
        <dsp:cNvPr id="0" name=""/>
        <dsp:cNvSpPr/>
      </dsp:nvSpPr>
      <dsp:spPr>
        <a:xfrm>
          <a:off x="3466781" y="1794147"/>
          <a:ext cx="1279847" cy="127984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/>
            <a:t>8 </a:t>
          </a:r>
          <a:endParaRPr lang="ru-RU" sz="5400" kern="1200" dirty="0"/>
        </a:p>
      </dsp:txBody>
      <dsp:txXfrm>
        <a:off x="3654210" y="1981576"/>
        <a:ext cx="904989" cy="904989"/>
      </dsp:txXfrm>
    </dsp:sp>
    <dsp:sp modelId="{99C80990-4080-4CB7-B913-769EBA847CE2}">
      <dsp:nvSpPr>
        <dsp:cNvPr id="0" name=""/>
        <dsp:cNvSpPr/>
      </dsp:nvSpPr>
      <dsp:spPr>
        <a:xfrm rot="16200000">
          <a:off x="3971072" y="1328339"/>
          <a:ext cx="271265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011762" y="1456059"/>
        <a:ext cx="189886" cy="261088"/>
      </dsp:txXfrm>
    </dsp:sp>
    <dsp:sp modelId="{A80805D2-0638-4298-B8EC-AA1BD067C4DB}">
      <dsp:nvSpPr>
        <dsp:cNvPr id="0" name=""/>
        <dsp:cNvSpPr/>
      </dsp:nvSpPr>
      <dsp:spPr>
        <a:xfrm>
          <a:off x="3162503" y="2477"/>
          <a:ext cx="1888402" cy="127984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ТЕАТР</a:t>
          </a:r>
          <a:endParaRPr lang="ru-RU" sz="1800" b="1" kern="1200" dirty="0"/>
        </a:p>
      </dsp:txBody>
      <dsp:txXfrm>
        <a:off x="3439053" y="189906"/>
        <a:ext cx="1335302" cy="904989"/>
      </dsp:txXfrm>
    </dsp:sp>
    <dsp:sp modelId="{71BE30F7-3032-4F13-A28C-05752C56523F}">
      <dsp:nvSpPr>
        <dsp:cNvPr id="0" name=""/>
        <dsp:cNvSpPr/>
      </dsp:nvSpPr>
      <dsp:spPr>
        <a:xfrm rot="20520000">
          <a:off x="4763225" y="1982157"/>
          <a:ext cx="129399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764175" y="2075185"/>
        <a:ext cx="90579" cy="261088"/>
      </dsp:txXfrm>
    </dsp:sp>
    <dsp:sp modelId="{AD14A0C5-BC76-4C2A-A53A-0AEFA3FF394A}">
      <dsp:nvSpPr>
        <dsp:cNvPr id="0" name=""/>
        <dsp:cNvSpPr/>
      </dsp:nvSpPr>
      <dsp:spPr>
        <a:xfrm>
          <a:off x="4850363" y="1240490"/>
          <a:ext cx="1920641" cy="127984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ТУРИЗМ</a:t>
          </a:r>
          <a:endParaRPr lang="ru-RU" sz="1800" kern="1200" dirty="0"/>
        </a:p>
      </dsp:txBody>
      <dsp:txXfrm>
        <a:off x="5131634" y="1427919"/>
        <a:ext cx="1358099" cy="904989"/>
      </dsp:txXfrm>
    </dsp:sp>
    <dsp:sp modelId="{4EA4C9AF-6030-4D0A-A92B-C021741F2E80}">
      <dsp:nvSpPr>
        <dsp:cNvPr id="0" name=""/>
        <dsp:cNvSpPr/>
      </dsp:nvSpPr>
      <dsp:spPr>
        <a:xfrm rot="3240000">
          <a:off x="4491460" y="2902636"/>
          <a:ext cx="227508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505527" y="2962057"/>
        <a:ext cx="159256" cy="261088"/>
      </dsp:txXfrm>
    </dsp:sp>
    <dsp:sp modelId="{A3259110-64EE-4C44-A137-7BF7C4C6169D}">
      <dsp:nvSpPr>
        <dsp:cNvPr id="0" name=""/>
        <dsp:cNvSpPr/>
      </dsp:nvSpPr>
      <dsp:spPr>
        <a:xfrm>
          <a:off x="4116611" y="3243638"/>
          <a:ext cx="2086420" cy="127984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ПЛВАНИЕ</a:t>
          </a:r>
          <a:endParaRPr lang="ru-RU" sz="1800" b="1" kern="1200" dirty="0"/>
        </a:p>
      </dsp:txBody>
      <dsp:txXfrm>
        <a:off x="4422160" y="3431067"/>
        <a:ext cx="1475322" cy="904989"/>
      </dsp:txXfrm>
    </dsp:sp>
    <dsp:sp modelId="{602B45F6-E421-43F6-B236-4E1A63181225}">
      <dsp:nvSpPr>
        <dsp:cNvPr id="0" name=""/>
        <dsp:cNvSpPr/>
      </dsp:nvSpPr>
      <dsp:spPr>
        <a:xfrm rot="7560000">
          <a:off x="3488226" y="2907069"/>
          <a:ext cx="233495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3543837" y="2965764"/>
        <a:ext cx="163447" cy="261088"/>
      </dsp:txXfrm>
    </dsp:sp>
    <dsp:sp modelId="{5B850265-C5C9-4819-BEB7-EFC2C95338E4}">
      <dsp:nvSpPr>
        <dsp:cNvPr id="0" name=""/>
        <dsp:cNvSpPr/>
      </dsp:nvSpPr>
      <dsp:spPr>
        <a:xfrm>
          <a:off x="2098578" y="3243638"/>
          <a:ext cx="1910018" cy="127984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ЭКОНОМИКА</a:t>
          </a:r>
          <a:endParaRPr lang="ru-RU" sz="1800" kern="1200" dirty="0"/>
        </a:p>
      </dsp:txBody>
      <dsp:txXfrm>
        <a:off x="2378294" y="3431067"/>
        <a:ext cx="1350586" cy="904989"/>
      </dsp:txXfrm>
    </dsp:sp>
    <dsp:sp modelId="{4EB77E80-AEB6-4122-8B61-A32A250F0B0F}">
      <dsp:nvSpPr>
        <dsp:cNvPr id="0" name=""/>
        <dsp:cNvSpPr/>
      </dsp:nvSpPr>
      <dsp:spPr>
        <a:xfrm rot="11880000">
          <a:off x="3311762" y="1980296"/>
          <a:ext cx="135982" cy="4351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3351559" y="2073629"/>
        <a:ext cx="95187" cy="261088"/>
      </dsp:txXfrm>
    </dsp:sp>
    <dsp:sp modelId="{F9A92B4F-B280-4B56-A485-69AB7426AEEF}">
      <dsp:nvSpPr>
        <dsp:cNvPr id="0" name=""/>
        <dsp:cNvSpPr/>
      </dsp:nvSpPr>
      <dsp:spPr>
        <a:xfrm>
          <a:off x="1458595" y="1240490"/>
          <a:ext cx="1888261" cy="127984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ИКТ</a:t>
          </a:r>
          <a:endParaRPr lang="ru-RU" sz="1800" kern="1200" dirty="0"/>
        </a:p>
      </dsp:txBody>
      <dsp:txXfrm>
        <a:off x="1735124" y="1427919"/>
        <a:ext cx="1335203" cy="904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ОПЫТ РЕАЛИЗАЦИИ ИННОВАЦИОННОЙ ПРОГРАММЫ ВНЕУРОЧНОЙ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ДЕЯТЕЛЬНОСТИ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</a:rPr>
              <a:t>ПРОФИГРАД</a:t>
            </a:r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2810793"/>
            <a:ext cx="6408712" cy="1938759"/>
          </a:xfrm>
        </p:spPr>
        <p:txBody>
          <a:bodyPr/>
          <a:lstStyle/>
          <a:p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в МБОУ СОШ №3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86" y="3645024"/>
            <a:ext cx="8640960" cy="2033026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>
            <a:off x="0" y="5943788"/>
            <a:ext cx="9144000" cy="1013604"/>
            <a:chOff x="0" y="6195227"/>
            <a:chExt cx="8266261" cy="695645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195547"/>
              <a:ext cx="5278437" cy="695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7824" y="6195227"/>
              <a:ext cx="5278437" cy="695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327650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0"/>
            <a:ext cx="4932040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776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Организация внеурочной деятельности </a:t>
            </a:r>
            <a:br>
              <a:rPr lang="ru-RU" sz="3600" dirty="0" smtClean="0"/>
            </a:br>
            <a:r>
              <a:rPr lang="ru-RU" sz="3600" dirty="0" smtClean="0"/>
              <a:t>в 2018 – 2019 учебном году</a:t>
            </a: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1780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4900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Организация внеурочной деятельности </a:t>
            </a:r>
            <a:br>
              <a:rPr lang="ru-RU" sz="3600" dirty="0" smtClean="0"/>
            </a:br>
            <a:r>
              <a:rPr lang="ru-RU" sz="3600" dirty="0" smtClean="0"/>
              <a:t>в 2018 – 2019 учебном году</a:t>
            </a: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4670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3765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Организация внеурочной деятельности </a:t>
            </a:r>
            <a:br>
              <a:rPr lang="ru-RU" sz="3600" dirty="0" smtClean="0"/>
            </a:br>
            <a:r>
              <a:rPr lang="ru-RU" sz="3600" dirty="0" smtClean="0"/>
              <a:t>в 2018 – 2019 учебном году</a:t>
            </a: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8751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4610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Организация внеурочной деятельности </a:t>
            </a:r>
            <a:br>
              <a:rPr lang="ru-RU" sz="3600" dirty="0" smtClean="0"/>
            </a:br>
            <a:r>
              <a:rPr lang="ru-RU" sz="3600" dirty="0" smtClean="0"/>
              <a:t>в 2018 – 2019 учебном году</a:t>
            </a: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8679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8458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Порядок зачёта  результатов внеурочной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Групповые проекты</a:t>
            </a:r>
          </a:p>
          <a:p>
            <a:pPr marL="0" indent="0">
              <a:buNone/>
            </a:pPr>
            <a:r>
              <a:rPr lang="ru-RU" sz="4000" dirty="0" smtClean="0"/>
              <a:t>5, 6, 7 классы</a:t>
            </a:r>
          </a:p>
          <a:p>
            <a:pPr marL="0" indent="0">
              <a:buNone/>
            </a:pPr>
            <a:endParaRPr lang="ru-RU" sz="4000" dirty="0" smtClean="0"/>
          </a:p>
          <a:p>
            <a:r>
              <a:rPr lang="ru-RU" sz="4000" dirty="0" smtClean="0"/>
              <a:t>Индивидуальные проекты</a:t>
            </a:r>
          </a:p>
          <a:p>
            <a:pPr marL="0" indent="0">
              <a:buNone/>
            </a:pPr>
            <a:r>
              <a:rPr lang="ru-RU" sz="4000" dirty="0" smtClean="0"/>
              <a:t>8, 9 классы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019015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467544" y="1819700"/>
            <a:ext cx="7983895" cy="208823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ВНЕУРОЧНАЯ ДЕЯТЕЛЬНОСТЬ –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это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деятельность, организуемая во внеурочное время для удовлетворения потребностей учащихся в содержательном досуге, их участии в самоуправлении и общественно полезной деятельности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41602" y="4077072"/>
            <a:ext cx="666528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ИННОВАЦИОННАЯ МОДЕЛЬ</a:t>
            </a:r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ВД</a:t>
            </a:r>
          </a:p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«ПРОФИГРАД»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160410" y="3429000"/>
            <a:ext cx="850221" cy="488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41792" y="62068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rgbClr val="7030A0"/>
                </a:solidFill>
              </a:rPr>
              <a:t>МЕТОДИЧЕСКИЕ РЕКОМЕНДАЦИИ ПО ВОПРОСАМ ВВЕДЕНИЯ ФГОС ООО ПИСЬМО МИНИСТРЕРСТВА ОБРАЗОВАНИЯ И НАУКИ РФ ОТ 07.08.2015 Г.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596" y="1267018"/>
            <a:ext cx="894328" cy="505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824974"/>
            <a:ext cx="8640960" cy="2033026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05546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400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00811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ОСНОВНЫЕ ПРИНЦИПЫ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4896" cy="3336776"/>
          </a:xfrm>
        </p:spPr>
        <p:txBody>
          <a:bodyPr>
            <a:normAutofit/>
          </a:bodyPr>
          <a:lstStyle/>
          <a:p>
            <a:pPr marL="914400" lvl="1" indent="-457200" algn="l">
              <a:buFontTx/>
              <a:buChar char="-"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УЧЕТ ВОЗРАСТНЫХ ОСОБЕННОСТЕЙ,</a:t>
            </a:r>
          </a:p>
          <a:p>
            <a:pPr marL="914400" lvl="1" indent="-457200" algn="l">
              <a:buFontTx/>
              <a:buChar char="-"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ОРИЕНТАЦИЯ НА ЛИЧНОСТНЫЕ ИНТЕРЕСЫ, ПОТРЕБНОСТИ, СПОСОБНОСТИ ДЕТЕЙ;</a:t>
            </a:r>
          </a:p>
          <a:p>
            <a:pPr marL="914400" lvl="1" indent="-457200" algn="l">
              <a:buFontTx/>
              <a:buChar char="-"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ВОЗМОЖНОСТИ СВОБОДНОГО САМООПРЕДЕЛЕНИЯ И САМОРЕАЛИЗАЦИИ,</a:t>
            </a:r>
          </a:p>
          <a:p>
            <a:pPr marL="914400" lvl="1" indent="-457200" algn="l">
              <a:buFontTx/>
              <a:buChar char="-"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ЕДИНСТВО ОБУЧЕНИЯ, ВОСПИТАНИЯ И РАЗВИТИЯ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824974"/>
            <a:ext cx="8640960" cy="2033026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05546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309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504056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ЦЕЛЬ: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dirty="0" smtClean="0"/>
              <a:t>обеспечение достижения </a:t>
            </a:r>
            <a:r>
              <a:rPr lang="ru-RU" sz="3200" dirty="0"/>
              <a:t>планируемых результатов освоения основной образовательной программы за счет расширения информационной, предметной, культурной среды, в которой происходит образовательная </a:t>
            </a:r>
            <a:r>
              <a:rPr lang="ru-RU" sz="3200" dirty="0" smtClean="0"/>
              <a:t>деятельность.</a:t>
            </a:r>
            <a:br>
              <a:rPr lang="ru-RU" sz="3200" dirty="0" smtClean="0"/>
            </a:br>
            <a:r>
              <a:rPr lang="ru-RU" sz="2700" b="1" dirty="0">
                <a:solidFill>
                  <a:srgbClr val="C00000"/>
                </a:solidFill>
              </a:rPr>
              <a:t>Основная идея: создание педагогических условий развивающей среды для воспитания и социализации школьников во внеурочной деятельности. </a:t>
            </a:r>
            <a:br>
              <a:rPr lang="ru-RU" sz="2700" b="1" dirty="0">
                <a:solidFill>
                  <a:srgbClr val="C00000"/>
                </a:solidFill>
              </a:rPr>
            </a:br>
            <a:endParaRPr lang="ru-RU" sz="2700" b="1" dirty="0">
              <a:solidFill>
                <a:srgbClr val="C0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725144"/>
            <a:ext cx="8640960" cy="2132856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05546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309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833887275"/>
              </p:ext>
            </p:extLst>
          </p:nvPr>
        </p:nvGraphicFramePr>
        <p:xfrm>
          <a:off x="611560" y="260648"/>
          <a:ext cx="7920880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61910" y="2782667"/>
            <a:ext cx="162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Направления деятельности</a:t>
            </a:r>
            <a:endParaRPr lang="ru-RU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824974"/>
            <a:ext cx="8640960" cy="2033026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05546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466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952820"/>
              </p:ext>
            </p:extLst>
          </p:nvPr>
        </p:nvGraphicFramePr>
        <p:xfrm>
          <a:off x="179512" y="332656"/>
          <a:ext cx="8640960" cy="62646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5193"/>
                <a:gridCol w="4835767"/>
              </a:tblGrid>
              <a:tr h="737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Направления развития личности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Название модуля внеурочной деятельности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Духовно-нравственное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«Музыкальная гостиная»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«Театр»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Общеинтеллектуальное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«Мастерская Волшебника»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«ИКТ»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«Экономика»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Общекультурное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«Мастерская Художника»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7375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«Декоративно-прикладное искусство»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«Музей»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Социальное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«Банк»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«Пресс-центр»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</a:t>
                      </a:r>
                      <a:r>
                        <a:rPr lang="ru-RU" sz="2000" dirty="0" err="1">
                          <a:effectLst/>
                        </a:rPr>
                        <a:t>Волонтёрны</a:t>
                      </a:r>
                      <a:r>
                        <a:rPr lang="ru-RU" sz="2000" dirty="0">
                          <a:effectLst/>
                        </a:rPr>
                        <a:t>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Спортивно-оздоровительное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«Плавание»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«МЧС»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  <a:tr h="368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«Туризм»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6358" marR="6635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188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/>
              <a:t>Модель организации внеурочной деятельности </a:t>
            </a:r>
            <a:r>
              <a:rPr lang="ru-RU" dirty="0" smtClean="0"/>
              <a:t>- </a:t>
            </a:r>
            <a:r>
              <a:rPr lang="ru-RU" b="1" u="sng" dirty="0" smtClean="0"/>
              <a:t>оптимизационная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Оптимизация внутренних ресурсов школы</a:t>
            </a:r>
          </a:p>
          <a:p>
            <a:r>
              <a:rPr lang="ru-RU" dirty="0" smtClean="0"/>
              <a:t>В реализации внеурочной деятельности участвуют педагоги школы</a:t>
            </a:r>
          </a:p>
          <a:p>
            <a:r>
              <a:rPr lang="ru-RU" dirty="0" smtClean="0"/>
              <a:t>Координирующую роль выполняют классные руководители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Преимущества данной модели: создание единого образовательного и методического пространства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609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организации внеурочной деятельности: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Исследовательские (проектная и исследовательская деятельность, практическая работа, экскурсии и походы, деловые игры и пр.)</a:t>
            </a:r>
          </a:p>
          <a:p>
            <a:r>
              <a:rPr lang="ru-RU" dirty="0" smtClean="0"/>
              <a:t>Творческие (оформительская, концертная, театральная деятельность, выпуск периодических школьных изданий, спортивные праздники, учебно-тренировочные мероприятия и пр.)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9191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http://storage.viasun.ru/countries/benefits/5zf1s13qo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brightnessContrast bright="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3" y="76476"/>
            <a:ext cx="9111613" cy="546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80420" y="-4465"/>
            <a:ext cx="858406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ГОРОД МАСТЕРОВ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ПРОФИГРАД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67541" y="2205780"/>
            <a:ext cx="81144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МЧС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8966" y="4447526"/>
            <a:ext cx="20122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ЭКОНОМИКА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35267" y="4583274"/>
            <a:ext cx="203799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cap="none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ПРЕСС-ЦЕНТР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0740" y="2937037"/>
            <a:ext cx="244169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МУЗЫКАЛЬНАЯ </a:t>
            </a:r>
          </a:p>
          <a:p>
            <a:pPr algn="ctr"/>
            <a:r>
              <a:rPr lang="ru-RU" sz="2400" b="1" cap="none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ГОСТИНАЯ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17952" y="3096868"/>
            <a:ext cx="216745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МАСТЕРСКАЯ</a:t>
            </a:r>
          </a:p>
          <a:p>
            <a:pPr algn="ctr"/>
            <a:r>
              <a:rPr lang="ru-RU" sz="2400" b="1" cap="none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ВОЛШЕБНИКА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54" y="5044939"/>
            <a:ext cx="8640960" cy="1949627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05546" y="0"/>
            <a:ext cx="15811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301931" y="1558000"/>
            <a:ext cx="209942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МАСТЕРСКАЯ </a:t>
            </a:r>
          </a:p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ХУДОЖНИКА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67976" y="1267535"/>
            <a:ext cx="9312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БАНК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09199" y="4427165"/>
            <a:ext cx="171034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ПЛАВАНИЕ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57389" y="2619146"/>
            <a:ext cx="100040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ТЕАТР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43501" y="4604881"/>
            <a:ext cx="8050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ДПИ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653098" y="3766474"/>
            <a:ext cx="192379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ВОЛОНТЁРЫ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573821" y="2149987"/>
            <a:ext cx="7272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ИКТ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617500" y="3713989"/>
            <a:ext cx="132933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ТУРИЗМ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785078" y="3103928"/>
            <a:ext cx="115448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МУЗЕЙ</a:t>
            </a:r>
            <a:endParaRPr lang="ru-RU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677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299</Words>
  <Application>Microsoft Office PowerPoint</Application>
  <PresentationFormat>Экран (4:3)</PresentationFormat>
  <Paragraphs>107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ОПЫТ РЕАЛИЗАЦИИ ИННОВАЦИОННОЙ ПРОГРАММЫ ВНЕУРОЧНОЙ ДЕЯТЕЛЬНОСТИ ПРОФИГРАД   </vt:lpstr>
      <vt:lpstr>ВНЕУРОЧНАЯ ДЕЯТЕЛЬНОСТЬ – это деятельность, организуемая во внеурочное время для удовлетворения потребностей учащихся в содержательном досуге, их участии в самоуправлении и общественно полезной деятельности.  </vt:lpstr>
      <vt:lpstr>ОСНОВНЫЕ ПРИНЦИПЫ</vt:lpstr>
      <vt:lpstr>ЦЕЛЬ: обеспечение достижения планируемых результатов освоения основной образовательной программы за счет расширения информационной, предметной, культурной среды, в которой происходит образовательная деятельность. Основная идея: создание педагогических условий развивающей среды для воспитания и социализации школьников во внеурочной деятельности.  </vt:lpstr>
      <vt:lpstr> </vt:lpstr>
      <vt:lpstr>Презентация PowerPoint</vt:lpstr>
      <vt:lpstr>Модель организации внеурочной деятельности - оптимизационная</vt:lpstr>
      <vt:lpstr>Формы организации внеурочной деятельности:</vt:lpstr>
      <vt:lpstr> </vt:lpstr>
      <vt:lpstr>Организация внеурочной деятельности  в 2018 – 2019 учебном году</vt:lpstr>
      <vt:lpstr>Организация внеурочной деятельности  в 2018 – 2019 учебном году</vt:lpstr>
      <vt:lpstr>Организация внеурочной деятельности  в 2018 – 2019 учебном году</vt:lpstr>
      <vt:lpstr>Организация внеурочной деятельности  в 2018 – 2019 учебном году</vt:lpstr>
      <vt:lpstr>Порядок зачёта  результатов внеурочной деятельности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ВНЕУРОЧНОЙ ДЕЯТЕЛЬНОСТИ</dc:title>
  <dc:creator>Direktor</dc:creator>
  <cp:lastModifiedBy>Direktor</cp:lastModifiedBy>
  <cp:revision>50</cp:revision>
  <dcterms:created xsi:type="dcterms:W3CDTF">2015-09-03T11:42:00Z</dcterms:created>
  <dcterms:modified xsi:type="dcterms:W3CDTF">2021-04-21T11:37:39Z</dcterms:modified>
</cp:coreProperties>
</file>