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70" r:id="rId7"/>
    <p:sldId id="271" r:id="rId8"/>
    <p:sldId id="273" r:id="rId9"/>
    <p:sldId id="274" r:id="rId10"/>
    <p:sldId id="272" r:id="rId11"/>
    <p:sldId id="275" r:id="rId12"/>
    <p:sldId id="276" r:id="rId13"/>
    <p:sldId id="267" r:id="rId14"/>
    <p:sldId id="262" r:id="rId15"/>
    <p:sldId id="263" r:id="rId16"/>
    <p:sldId id="264" r:id="rId17"/>
    <p:sldId id="265" r:id="rId18"/>
    <p:sldId id="266" r:id="rId19"/>
    <p:sldId id="268" r:id="rId20"/>
    <p:sldId id="26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DC1815E-94F8-4E1A-AB37-D8F042B239B2}">
          <p14:sldIdLst>
            <p14:sldId id="256"/>
            <p14:sldId id="257"/>
            <p14:sldId id="258"/>
            <p14:sldId id="259"/>
            <p14:sldId id="261"/>
            <p14:sldId id="270"/>
            <p14:sldId id="271"/>
            <p14:sldId id="273"/>
          </p14:sldIdLst>
        </p14:section>
        <p14:section name="Раздел без заголовка" id="{923D3B19-B83D-49CE-90CB-9118F0CA82BE}">
          <p14:sldIdLst>
            <p14:sldId id="274"/>
            <p14:sldId id="272"/>
            <p14:sldId id="275"/>
            <p14:sldId id="276"/>
            <p14:sldId id="267"/>
            <p14:sldId id="262"/>
            <p14:sldId id="263"/>
            <p14:sldId id="264"/>
            <p14:sldId id="265"/>
            <p14:sldId id="266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47" autoAdjust="0"/>
  </p:normalViewPr>
  <p:slideViewPr>
    <p:cSldViewPr>
      <p:cViewPr varScale="1">
        <p:scale>
          <a:sx n="73" d="100"/>
          <a:sy n="73" d="100"/>
        </p:scale>
        <p:origin x="17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2"/>
    </p:cViewPr>
  </p:sorterViewPr>
  <p:notesViewPr>
    <p:cSldViewPr>
      <p:cViewPr varScale="1">
        <p:scale>
          <a:sx n="57" d="100"/>
          <a:sy n="57" d="100"/>
        </p:scale>
        <p:origin x="-201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82397-88C8-4608-AF8B-94690809C9E6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6C7A9-2C95-4733-A500-E2DBB8AF4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81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6C7A9-2C95-4733-A500-E2DBB8AF4CE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563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6C7A9-2C95-4733-A500-E2DBB8AF4CE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47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6C7A9-2C95-4733-A500-E2DBB8AF4CE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84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60F7-9D77-4FBF-B5E6-47A5420419C4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0A3D9-FDB2-4564-A37F-50659AAF380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16832"/>
            <a:ext cx="8496944" cy="2475706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УЧРЕЖДЕНИЕ​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Чалтырская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средняя общеобразовательная школа №3​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(МБОУ СОШ)​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/>
              <a:t>​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Исследовательская работа ​</a:t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​​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"ТЕАТР С НАРОДНОЙ ДУШОЙ"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история </a:t>
            </a:r>
            <a:r>
              <a:rPr lang="ru-RU" sz="2700" b="1" dirty="0" err="1">
                <a:latin typeface="Times New Roman" pitchFamily="18" charset="0"/>
                <a:cs typeface="Times New Roman" pitchFamily="18" charset="0"/>
              </a:rPr>
              <a:t>Мясниковского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 народного драматического театра)​</a:t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/>
              <a:t>                                  </a:t>
            </a:r>
            <a:br>
              <a:rPr lang="ru-RU" sz="2200" dirty="0"/>
            </a:br>
            <a:r>
              <a:rPr lang="ru-RU" sz="2200" dirty="0"/>
              <a:t>                                                                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Автор работы: ученица 8Б класса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Аванесян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Лилия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Руководитель:    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Бешлиян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А.А.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err="1"/>
              <a:t>с.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Чалтырь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2019г.​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​</a:t>
            </a:r>
            <a:br>
              <a:rPr lang="ru-RU" sz="2200" dirty="0"/>
            </a:br>
            <a:r>
              <a:rPr lang="ru-RU" sz="2200" dirty="0"/>
              <a:t>                                                 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://i.mycdn.me/i?r=AzGBqNaF5OQp2lMpnhRx4DEFy3_n0W_SEbCrxDVAJinrPjZb2PKWFTj1G3GMyQcvgo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267860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Начиная с 1977 года, активнее стали ставить спектакли на местном диалекте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5128" name="Picture 8" descr="F:\ТЕАТР НАРОДНЫЙ\DSC00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7075"/>
            <a:ext cx="7380312" cy="4920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6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Патриотические спектакли: «Драматическая песня», «Бессмертие», «Судьбой закаленные»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F:\ТЕАТР НАРОДНЫЙ\DSC0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2563" y="2228867"/>
            <a:ext cx="4464497" cy="2976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ТЕАТР НАРОДНЫЙ\DSC00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87182" y="2816533"/>
            <a:ext cx="4139879" cy="2759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ТЕАТР НАРОДНЫЙ\DSC00225 —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54981" y="3348493"/>
            <a:ext cx="4149080" cy="25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4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Режиссер-душа театра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3826768" cy="576064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1967- окончание курсов руководителей самодеятельных драматических коллективов.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1979- звание «Профессиональный режиссер»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2012-звание «Заслуженный работник культуры»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2015-диплом Лауреата в номинации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«Сохранение и приумножение традиций»</a:t>
            </a:r>
          </a:p>
        </p:txBody>
      </p:sp>
    </p:spTree>
    <p:extLst>
      <p:ext uri="{BB962C8B-B14F-4D97-AF65-F5344CB8AC3E}">
        <p14:creationId xmlns:p14="http://schemas.microsoft.com/office/powerpoint/2010/main" val="27298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0" y="32048"/>
            <a:ext cx="8892480" cy="149817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1800" dirty="0"/>
              <a:t>1968год- звание «Народный»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1800" dirty="0"/>
              <a:t>1977- новые спектакли на местном языке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1800" dirty="0"/>
              <a:t>1985год – «Судьба поколений»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1800" dirty="0"/>
              <a:t>2004 год – диплом Лауреата зонального фестиваля Юга России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74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24340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ГЛАВА 2. НАРОДНЫЙ ТЕАТР – ИСКУССТВО КОЛЛЕКТИВНОЕ.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2400" dirty="0"/>
              <a:t>История Народного театра</a:t>
            </a:r>
            <a:r>
              <a:rPr lang="en-US" sz="2400" dirty="0"/>
              <a:t> </a:t>
            </a:r>
            <a:r>
              <a:rPr lang="ru-RU" sz="2400" dirty="0" err="1"/>
              <a:t>Мясниковского</a:t>
            </a:r>
            <a:r>
              <a:rPr lang="ru-RU" sz="2400" dirty="0"/>
              <a:t>  богата событиями и людьми. </a:t>
            </a:r>
          </a:p>
          <a:p>
            <a:pPr>
              <a:buNone/>
            </a:pPr>
            <a:endParaRPr lang="en-US" sz="3600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/>
              <a:t>2.1 Режиссер – душа театра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89953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/>
              <a:t>1963 – преподавание предметов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1800" dirty="0"/>
              <a:t>1967- окончание курсов руководителей самодеятельных драматических коллективов. </a:t>
            </a:r>
          </a:p>
          <a:p>
            <a:pPr>
              <a:buNone/>
            </a:pPr>
            <a:r>
              <a:rPr lang="ru-RU" sz="1800" dirty="0"/>
              <a:t>1979- звание «Профессиональный режиссер»</a:t>
            </a:r>
          </a:p>
          <a:p>
            <a:pPr>
              <a:buNone/>
            </a:pPr>
            <a:r>
              <a:rPr lang="ru-RU" sz="1800" dirty="0"/>
              <a:t>2012-звание «Заслуженный работник культуры»</a:t>
            </a:r>
          </a:p>
          <a:p>
            <a:pPr>
              <a:buNone/>
            </a:pPr>
            <a:r>
              <a:rPr lang="ru-RU" sz="1800" dirty="0"/>
              <a:t>2015-диплом Лауреата в номинации </a:t>
            </a:r>
          </a:p>
          <a:p>
            <a:pPr>
              <a:buNone/>
            </a:pPr>
            <a:r>
              <a:rPr lang="ru-RU" sz="1800" dirty="0"/>
              <a:t>«Сохранение и приумножение традиций»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t="-10930" r="4823" b="4978"/>
          <a:stretch/>
        </p:blipFill>
        <p:spPr bwMode="auto">
          <a:xfrm rot="16200000">
            <a:off x="4780882" y="2437730"/>
            <a:ext cx="4229101" cy="378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/>
              <a:t>2.2 Актеры-единомышленники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6166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/>
              <a:t>В 2011 году, к 100-летнему юбилею театра наши актеры были удостоены грамотами министерства культуры Ростовской области;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1800" dirty="0"/>
              <a:t>В 2015 году на Всероссийском театральном фестивале в Новороссийске, артисты были отмечены в трех номинациях : «Лучший актерский ансамбль», «За обращение к национальной драматургии», «За активное участие в фестивале».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31541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/>
              <a:t>2.3 Таланты и поклонники.</a:t>
            </a:r>
          </a:p>
        </p:txBody>
      </p:sp>
      <p:pic>
        <p:nvPicPr>
          <p:cNvPr id="4" name="Picture 2" descr="http://mordvateatr.ru/public/uploads/images/FqTmfT-4UG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6672"/>
            <a:ext cx="3967449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43" y="2924944"/>
            <a:ext cx="5017393" cy="33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0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/>
              <a:t>ГЛАВА 3. НАРОДНЫЙ ТЕАТР КАК ЯВЛЕНИЕ СОВРЕМЕННОЙ КУЛЬТУРЫ: ПРОБЛЕМЫ И ПЕРСПЕКТИВЫ РАЗВИТИЯ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068960" y="5013176"/>
            <a:ext cx="7416824" cy="11129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://mordvateatr.ru/public/uploads/images/FqTmfT-4UG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22341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                           </a:t>
            </a:r>
            <a:br>
              <a:rPr lang="ru-RU" sz="2700" dirty="0"/>
            </a:br>
            <a:r>
              <a:rPr lang="ru-RU" sz="2700" dirty="0"/>
              <a:t>                 </a:t>
            </a:r>
            <a:r>
              <a:rPr lang="ru-RU" sz="2700" b="1" i="1" dirty="0"/>
              <a:t>«…Самое ценное качество – желание творить.»</a:t>
            </a:r>
            <a:br>
              <a:rPr lang="ru-RU" sz="2700" b="1" i="1" dirty="0"/>
            </a:br>
            <a:r>
              <a:rPr lang="ru-RU" sz="2700" b="1" i="1" dirty="0"/>
              <a:t>                   </a:t>
            </a:r>
            <a:r>
              <a:rPr lang="ru-RU" sz="2000" b="1" i="1" dirty="0"/>
              <a:t>М.И </a:t>
            </a:r>
            <a:r>
              <a:rPr lang="ru-RU" sz="2000" b="1" i="1" dirty="0" err="1"/>
              <a:t>Бушнов</a:t>
            </a:r>
            <a:r>
              <a:rPr lang="ru-RU" sz="2000" b="1" i="1" dirty="0"/>
              <a:t>, народный артист СССР, профессор.</a:t>
            </a:r>
            <a:br>
              <a:rPr lang="ru-RU" sz="2000" b="1" i="1" dirty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1916"/>
            <a:ext cx="8761562" cy="5616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/>
              <a:t>Проблема исследования: </a:t>
            </a:r>
            <a:r>
              <a:rPr lang="ru-RU" sz="1800" dirty="0"/>
              <a:t>если наш </a:t>
            </a:r>
          </a:p>
          <a:p>
            <a:pPr>
              <a:buNone/>
            </a:pPr>
            <a:r>
              <a:rPr lang="ru-RU" sz="1800" dirty="0"/>
              <a:t>театр- это театр с армянским колоритом, то </a:t>
            </a:r>
          </a:p>
          <a:p>
            <a:pPr>
              <a:buNone/>
            </a:pPr>
            <a:r>
              <a:rPr lang="ru-RU" sz="1800" dirty="0"/>
              <a:t>почему интерес к нему людей разных</a:t>
            </a:r>
          </a:p>
          <a:p>
            <a:pPr>
              <a:buNone/>
            </a:pPr>
            <a:r>
              <a:rPr lang="ru-RU" sz="1800" dirty="0"/>
              <a:t> поколений и возрастов не ослабевает?</a:t>
            </a:r>
            <a:endParaRPr lang="en-US" sz="1800" dirty="0"/>
          </a:p>
          <a:p>
            <a:pPr algn="just">
              <a:buNone/>
            </a:pPr>
            <a:r>
              <a:rPr lang="ru-RU" sz="1800" b="1" dirty="0"/>
              <a:t>Объект исследования </a:t>
            </a:r>
            <a:r>
              <a:rPr lang="ru-RU" sz="1800" dirty="0"/>
              <a:t>– деятельность</a:t>
            </a:r>
          </a:p>
          <a:p>
            <a:pPr algn="just">
              <a:buNone/>
            </a:pPr>
            <a:r>
              <a:rPr lang="ru-RU" sz="1800" dirty="0"/>
              <a:t> народного театра </a:t>
            </a:r>
            <a:r>
              <a:rPr lang="ru-RU" sz="1800" dirty="0" err="1"/>
              <a:t>Мясниковского</a:t>
            </a:r>
            <a:r>
              <a:rPr lang="ru-RU" sz="1800" dirty="0"/>
              <a:t> района.</a:t>
            </a:r>
          </a:p>
          <a:p>
            <a:pPr algn="just">
              <a:buNone/>
            </a:pPr>
            <a:r>
              <a:rPr lang="ru-RU" sz="1800" b="1" dirty="0"/>
              <a:t>Предмет исследования </a:t>
            </a:r>
            <a:r>
              <a:rPr lang="ru-RU" sz="1800" dirty="0"/>
              <a:t>– интерес к</a:t>
            </a:r>
          </a:p>
          <a:p>
            <a:pPr algn="just">
              <a:buNone/>
            </a:pPr>
            <a:r>
              <a:rPr lang="ru-RU" sz="1800" dirty="0"/>
              <a:t> народному театру, его привлекательность.</a:t>
            </a:r>
          </a:p>
        </p:txBody>
      </p:sp>
      <p:pic>
        <p:nvPicPr>
          <p:cNvPr id="13314" name="Picture 2" descr="https://storage.weacom.ru/v3264/3e/MFZN-8FXqR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049883"/>
            <a:ext cx="410445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www.donnews.ru/static/images/5d4c0b2e3160904e935093f99f858f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33213"/>
            <a:ext cx="3960440" cy="297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3940318"/>
            <a:ext cx="4572000" cy="2585323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ru-RU" b="1" dirty="0"/>
              <a:t>Актуальность темы </a:t>
            </a:r>
            <a:endParaRPr lang="ru-RU" dirty="0"/>
          </a:p>
          <a:p>
            <a:r>
              <a:rPr lang="ru-RU" dirty="0"/>
              <a:t>изучение народного театра обусловлено:</a:t>
            </a:r>
            <a:endParaRPr lang="ru-RU" dirty="0">
              <a:cs typeface="Calibri"/>
            </a:endParaRPr>
          </a:p>
          <a:p>
            <a:r>
              <a:rPr lang="ru-RU" dirty="0"/>
              <a:t>- остротой проблемы сохранения народной культуры, ее ценностей;  </a:t>
            </a:r>
            <a:endParaRPr lang="ru-RU" dirty="0">
              <a:ea typeface="+mn-lt"/>
              <a:cs typeface="+mn-lt"/>
            </a:endParaRPr>
          </a:p>
          <a:p>
            <a:r>
              <a:rPr lang="ru-RU" dirty="0">
                <a:ea typeface="+mn-lt"/>
                <a:cs typeface="+mn-lt"/>
              </a:rPr>
              <a:t>- неугасающим интересом армянского населения  района к своей истории, искусству, фольклору, желанием сохранить, отстоять культурную самобытность;</a:t>
            </a:r>
          </a:p>
          <a:p>
            <a:r>
              <a:rPr lang="ru-RU" dirty="0">
                <a:cs typeface="Calibri"/>
              </a:rPr>
              <a:t>- 2019 г. объявлен Годом театра в России.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/>
              <a:t>Выводы.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1143000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73811"/>
            <a:ext cx="8416505" cy="638354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ru-RU" sz="2800" b="1" dirty="0"/>
              <a:t>    Цель исследования: </a:t>
            </a:r>
            <a:r>
              <a:rPr lang="ru-RU" sz="2400" dirty="0"/>
              <a:t>не смотря на существующие у </a:t>
            </a:r>
            <a:r>
              <a:rPr lang="ru-RU" sz="2400" dirty="0" err="1"/>
              <a:t>Мясниковского</a:t>
            </a:r>
            <a:r>
              <a:rPr lang="ru-RU" sz="2400" dirty="0"/>
              <a:t> народного театра проблемы, показать его привлекательность для зрителя, как хранителя народных традиций и местного колорита.</a:t>
            </a:r>
          </a:p>
          <a:p>
            <a:pPr>
              <a:buNone/>
            </a:pPr>
            <a:r>
              <a:rPr lang="ru-RU" sz="2400" b="1" dirty="0"/>
              <a:t>     Гипотеза исследования. </a:t>
            </a:r>
            <a:r>
              <a:rPr lang="ru-RU" sz="2400" dirty="0"/>
              <a:t>Парадокс или закономерность: интерес к народному театру не меняется со сменой поколений и не зависит от возраста зрителя.</a:t>
            </a:r>
            <a:endParaRPr lang="ru-RU" b="1">
              <a:cs typeface="Calibri"/>
            </a:endParaRPr>
          </a:p>
          <a:p>
            <a:pPr>
              <a:buNone/>
            </a:pPr>
            <a:endParaRPr lang="ru-RU" sz="2000" dirty="0"/>
          </a:p>
          <a:p>
            <a:pPr>
              <a:buNone/>
            </a:pPr>
            <a:endParaRPr lang="ru-RU" dirty="0"/>
          </a:p>
        </p:txBody>
      </p:sp>
      <p:sp>
        <p:nvSpPr>
          <p:cNvPr id="15362" name="AutoShape 2" descr="https://2.downloader.disk.yandex.ru/preview/46def5733f4e22a218058e795d207b09c53012858ed3713d4086f35417b69079/inf/vqphGHnq01-U6RGhhTwQRQjMbJGRUOtDhxZh_qKIlRlDubaqJb0_WTo786mkwmBYXiiW_NtiH1BsOfXD7y9H1A%3D%3D?uid=597430383&amp;filename=DSC00344.JPG&amp;disposition=inline&amp;hash=&amp;limit=0&amp;content_type=image%2Fjpeg&amp;tknv=v2&amp;size=1347x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4" name="AutoShape 4" descr="https://2.downloader.disk.yandex.ru/preview/46def5733f4e22a218058e795d207b09c53012858ed3713d4086f35417b69079/inf/vqphGHnq01-U6RGhhTwQRQjMbJGRUOtDhxZh_qKIlRlDubaqJb0_WTo786mkwmBYXiiW_NtiH1BsOfXD7y9H1A%3D%3D?uid=597430383&amp;filename=DSC00344.JPG&amp;disposition=inline&amp;hash=&amp;limit=0&amp;content_type=image%2Fjpeg&amp;tknv=v2&amp;size=1347x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6" name="AutoShape 6" descr="https://2.downloader.disk.yandex.ru/preview/46def5733f4e22a218058e795d207b09c53012858ed3713d4086f35417b69079/inf/vqphGHnq01-U6RGhhTwQRQjMbJGRUOtDhxZh_qKIlRlDubaqJb0_WTo786mkwmBYXiiW_NtiH1BsOfXD7y9H1A%3D%3D?uid=597430383&amp;filename=DSC00344.JPG&amp;disposition=inline&amp;hash=&amp;limit=0&amp;content_type=image%2Fjpeg&amp;tknv=v2&amp;size=1347x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68" name="AutoShape 8" descr="https://2.downloader.disk.yandex.ru/preview/46def5733f4e22a218058e795d207b09c53012858ed3713d4086f35417b69079/inf/vqphGHnq01-U6RGhhTwQRQjMbJGRUOtDhxZh_qKIlRlDubaqJb0_WTo786mkwmBYXiiW_NtiH1BsOfXD7y9H1A%3D%3D?uid=597430383&amp;filename=DSC00344.JPG&amp;disposition=inline&amp;hash=&amp;limit=0&amp;content_type=image%2Fjpeg&amp;tknv=v2&amp;size=1347x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s://2.downloader.disk.yandex.ru/preview/46def5733f4e22a218058e795d207b09c53012858ed3713d4086f35417b69079/inf/vqphGHnq01-U6RGhhTwQRQjMbJGRUOtDhxZh_qKIlRlDubaqJb0_WTo786mkwmBYXiiW_NtiH1BsOfXD7y9H1A%3D%3D?uid=597430383&amp;filename=DSC00344.JPG&amp;disposition=inline&amp;hash=&amp;limit=0&amp;content_type=image%2Fjpeg&amp;tknv=v2&amp;size=1347x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72" name="Picture 12" descr="https://mgdu.dogm.mos.ru/presscenter/images/the-creative-team/2019/img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2008" y="3013040"/>
            <a:ext cx="2987824" cy="1981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74" name="AutoShape 14" descr="https://2.downloader.disk.yandex.ru/preview/46def5733f4e22a218058e795d207b09c53012858ed3713d4086f35417b69079/inf/vqphGHnq01-U6RGhhTwQRQjMbJGRUOtDhxZh_qKIlRlDubaqJb0_WTo786mkwmBYXiiW_NtiH1BsOfXD7y9H1A%3D%3D?uid=597430383&amp;filename=DSC00344.JPG&amp;disposition=inline&amp;hash=&amp;limit=0&amp;content_type=image%2Fjpeg&amp;tknv=v2&amp;size=1347x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6" name="AutoShape 16" descr="https://3.downloader.disk.yandex.ru/preview/6160ecb5a4bc96acbd6fb42c15a581ab5cc3e855e04d6747052f6cab44720130/inf/Tv5cmEEB1a839Sghl_N4TdGP6XHi1ZeoIBbLk4o9FP-uBlHCzhbact5B5yJ6nNkIpAJ6ElM-rs6Q3XYTO9ldyA%3D%3D?uid=597430383&amp;filename=DSC00345.JPG&amp;disposition=inline&amp;hash=&amp;limit=0&amp;content_type=image%2Fjpeg&amp;tknv=v2&amp;size=1347x6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80" name="Picture 20" descr="https://i2.wp.com/ggdk.ru/wp-content/uploads/2017/03/DSC_0811.jpg?resize=768%2C510&amp;ssl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857" y="3004465"/>
            <a:ext cx="2987823" cy="1984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78" name="Picture 18" descr="https://www.kavkaz-uzel.eu/system/uploads/article_image/image/0002/27563/main_image_chalty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4531" y="4306776"/>
            <a:ext cx="4146740" cy="2448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656835"/>
              </p:ext>
            </p:extLst>
          </p:nvPr>
        </p:nvGraphicFramePr>
        <p:xfrm>
          <a:off x="0" y="44624"/>
          <a:ext cx="9144000" cy="6959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0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2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798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4696">
                <a:tc>
                  <a:txBody>
                    <a:bodyPr/>
                    <a:lstStyle/>
                    <a:p>
                      <a:r>
                        <a:rPr lang="ru-RU" sz="1800" dirty="0"/>
                        <a:t>Задачи</a:t>
                      </a:r>
                      <a:r>
                        <a:rPr lang="ru-RU" sz="1800" baseline="0" dirty="0"/>
                        <a:t> исследования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Исследовательские вопросы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Методы исследования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7330">
                <a:tc>
                  <a:txBody>
                    <a:bodyPr/>
                    <a:lstStyle/>
                    <a:p>
                      <a:r>
                        <a:rPr lang="ru-RU" sz="1600" dirty="0"/>
                        <a:t>1. Изучить историю зарождения и становления</a:t>
                      </a:r>
                      <a:r>
                        <a:rPr lang="ru-RU" sz="1600" baseline="0" dirty="0"/>
                        <a:t> народного театра </a:t>
                      </a:r>
                      <a:r>
                        <a:rPr lang="ru-RU" sz="1600" baseline="0" dirty="0" err="1"/>
                        <a:t>Мясниковского</a:t>
                      </a:r>
                      <a:r>
                        <a:rPr lang="ru-RU" sz="1600" baseline="0" dirty="0"/>
                        <a:t> района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1.Что значит –</a:t>
                      </a:r>
                      <a:r>
                        <a:rPr lang="ru-RU" sz="1600" baseline="0" dirty="0"/>
                        <a:t> народный театр?</a:t>
                      </a:r>
                    </a:p>
                    <a:p>
                      <a:r>
                        <a:rPr lang="ru-RU" sz="1600" baseline="0" dirty="0"/>
                        <a:t>2.Когда зародился народный театр </a:t>
                      </a:r>
                      <a:r>
                        <a:rPr lang="ru-RU" sz="1600" baseline="0" dirty="0" err="1"/>
                        <a:t>Мясниковского</a:t>
                      </a:r>
                      <a:r>
                        <a:rPr lang="ru-RU" sz="1600" baseline="0" dirty="0"/>
                        <a:t> района?</a:t>
                      </a:r>
                    </a:p>
                    <a:p>
                      <a:r>
                        <a:rPr lang="ru-RU" sz="1600" baseline="0" dirty="0"/>
                        <a:t>3.Кто стоял у его истоков?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Поиск и изучение источников и материалов о народном театре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baseline="0" dirty="0" err="1"/>
                        <a:t>Мясниковского</a:t>
                      </a:r>
                      <a:r>
                        <a:rPr lang="ru-RU" sz="1600" baseline="0" dirty="0"/>
                        <a:t> района.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20631">
                <a:tc>
                  <a:txBody>
                    <a:bodyPr/>
                    <a:lstStyle/>
                    <a:p>
                      <a:r>
                        <a:rPr lang="ru-RU" sz="1600" dirty="0"/>
                        <a:t>2. Показать, что театр – искусство коллективное (представить</a:t>
                      </a:r>
                      <a:r>
                        <a:rPr lang="ru-RU" sz="1600" baseline="0" dirty="0"/>
                        <a:t> публике режиссера и актеров театра.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5.Режиссер театра- это он? В чем смысл его профессии? </a:t>
                      </a:r>
                    </a:p>
                    <a:p>
                      <a:r>
                        <a:rPr lang="ru-RU" sz="1600" dirty="0"/>
                        <a:t>6. Что значит- актер народного театра? В чем его отличие</a:t>
                      </a:r>
                      <a:r>
                        <a:rPr lang="ru-RU" sz="1600" baseline="0" dirty="0"/>
                        <a:t> от профессионального актера?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Интервью с режиссером</a:t>
                      </a:r>
                      <a:r>
                        <a:rPr lang="ru-RU" sz="1600" baseline="0" dirty="0"/>
                        <a:t>. Беседы с актерами, членами семьи режиссера, анализ  сравнение мнений.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9235">
                <a:tc>
                  <a:txBody>
                    <a:bodyPr/>
                    <a:lstStyle/>
                    <a:p>
                      <a:r>
                        <a:rPr lang="ru-RU" sz="1600" dirty="0"/>
                        <a:t>3.Выявить проблемы народного театра </a:t>
                      </a:r>
                      <a:r>
                        <a:rPr lang="ru-RU" sz="1600" dirty="0" err="1"/>
                        <a:t>Мясниковского</a:t>
                      </a:r>
                      <a:r>
                        <a:rPr lang="ru-RU" sz="1600" dirty="0"/>
                        <a:t> района.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7. Какие проблемы существуют в нашем театре?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Изучение источников,</a:t>
                      </a:r>
                      <a:r>
                        <a:rPr lang="ru-RU" sz="1600" baseline="0" dirty="0"/>
                        <a:t> анализ интервью с режиссером и актерами. Систематизация полученной информации.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5934">
                <a:tc>
                  <a:txBody>
                    <a:bodyPr/>
                    <a:lstStyle/>
                    <a:p>
                      <a:r>
                        <a:rPr lang="ru-RU" sz="1600" dirty="0"/>
                        <a:t>4. Раскрыть роль театра в сохранении народных традиций.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8.В каких постановках</a:t>
                      </a:r>
                      <a:r>
                        <a:rPr lang="ru-RU" sz="1600" baseline="0" dirty="0"/>
                        <a:t> используются народные обряды и традиции?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Наблюдение: просмотр театральных постановок.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90218">
                <a:tc>
                  <a:txBody>
                    <a:bodyPr/>
                    <a:lstStyle/>
                    <a:p>
                      <a:r>
                        <a:rPr lang="ru-RU" sz="1600" dirty="0"/>
                        <a:t>5. Выявить и обосновать причины привлекательности народного</a:t>
                      </a:r>
                      <a:r>
                        <a:rPr lang="ru-RU" sz="1600" baseline="0" dirty="0"/>
                        <a:t> театра для зрителей.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9.Какова</a:t>
                      </a:r>
                      <a:r>
                        <a:rPr lang="ru-RU" sz="1600" baseline="0" dirty="0"/>
                        <a:t> основная роль в сохранении народных традиций?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Беседы со зрителями об их впечатлениях</a:t>
                      </a:r>
                      <a:r>
                        <a:rPr lang="ru-RU" sz="1600" baseline="0" dirty="0"/>
                        <a:t> и воспоминаниях.</a:t>
                      </a:r>
                    </a:p>
                    <a:p>
                      <a:r>
                        <a:rPr lang="ru-RU" sz="1600" baseline="0" dirty="0"/>
                        <a:t>Систематизация и анализ собранного материала.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22201" r="82633" b="37110"/>
          <a:stretch/>
        </p:blipFill>
        <p:spPr bwMode="auto">
          <a:xfrm>
            <a:off x="1757031" y="2850686"/>
            <a:ext cx="2538942" cy="4007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520" y="-17140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ИСТОРИЯ ЗАРОЖДЕНИЯ И СТАНОВЛЕНИЯ МЯСНИКОВСКОГО НАРОДНОГО ТЕАТРА.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4228" y="471067"/>
            <a:ext cx="8712967" cy="265540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1911 год – группа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чалтырской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интеллигенци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решила создать    (учитель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Мкртич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Люледжиян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и фотограф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Теватос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Кристостурян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).</a:t>
            </a:r>
          </a:p>
          <a:p>
            <a:pPr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1944 год- 22-й  Ш.М. Шагинян вернулся с войны и на основе местной народной сказки «Арзу и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Хамбер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» создает пьесу и ставит.</a:t>
            </a: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12658"/>
            <a:ext cx="4323928" cy="3285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uzer\Desktop\ТЕАТР НАРОДНЫЙ\DSC003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4" t="21205" r="-1875" b="38277"/>
          <a:stretch/>
        </p:blipFill>
        <p:spPr bwMode="auto">
          <a:xfrm>
            <a:off x="5533865" y="2726200"/>
            <a:ext cx="2932880" cy="4056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7337" b="10589"/>
          <a:stretch/>
        </p:blipFill>
        <p:spPr bwMode="auto">
          <a:xfrm>
            <a:off x="5438695" y="2847406"/>
            <a:ext cx="3123220" cy="3807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520" y="-17140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ГЛАВА 1. ИСТОРИЯ ЗАРОЖДЕНИЯ И СТАНОВЛЕНИЯ МЯСНИКОВСКОГО НАРОДНОГО ТЕАТРА.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5473" y="413558"/>
            <a:ext cx="8712967" cy="5760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    В 40-е-50-е годы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XX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века повзрослевшие в актерском плане кружковцы уходили из самодеятельных артистов на профессиональную сцену: Абрам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Танкаян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Саро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Сароян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(Саркис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Торпуджиян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), Магда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Гюрджян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(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Хошафян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), которая стала заслуженной артисткой республики Армения.</a:t>
            </a: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8" t="22728" r="19188" b="34013"/>
          <a:stretch/>
        </p:blipFill>
        <p:spPr bwMode="auto">
          <a:xfrm>
            <a:off x="511283" y="2996952"/>
            <a:ext cx="7949149" cy="3679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5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71438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ИСТОРИЯ ЗАРОЖДЕНИЯ И СТАНОВЛЕНИЯ МЯСНИКОВСКОГО НАРОДНОГО ТЕАТРА.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8712967" cy="5760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    В 1968 году за плодотворную работу и регулярные выступления драматическому коллективу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Мясниковского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  <a:cs typeface="Times New Roman"/>
              </a:rPr>
              <a:t> районного Дома культуры, приказом министра культуры РСФСР было присвоено высокое звание «Народный». </a:t>
            </a:r>
            <a:endParaRPr lang="ru-RU" sz="24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/>
          </a:p>
        </p:txBody>
      </p:sp>
      <p:pic>
        <p:nvPicPr>
          <p:cNvPr id="3076" name="Picture 4" descr="F:\ТЕАТР НАРОДНЫЙ\DSC00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30" y="3563341"/>
            <a:ext cx="4608512" cy="307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ТЕАТР НАРОДНЫЙ\DSC00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3" b="3030"/>
          <a:stretch/>
        </p:blipFill>
        <p:spPr bwMode="auto">
          <a:xfrm>
            <a:off x="155882" y="3563342"/>
            <a:ext cx="4362465" cy="3098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ТЕАТР НАРОДНЫЙ\DSC00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" y="3398827"/>
            <a:ext cx="4319972" cy="3236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986" y="3398827"/>
            <a:ext cx="4778831" cy="340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1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86" y="448"/>
            <a:ext cx="8833449" cy="107111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ИСТОРИЯ ЗАРОЖЕНИЯ  МЯСНИКОВСКОГО НАРОДНОГО ТЕАТРА.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8712967" cy="576064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Через десять лет при театре открылась детская студия. Сюда пришли и по сей день составляют костяк коллектива воспитанники студии: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Акоп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Асланян,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Срабион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Варткинаян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Тарас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Кутулян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Джульетта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Пудеян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Хугас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Тухикян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Ольга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Хейгетян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Агоп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Гайбарян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другие.</a:t>
            </a: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/>
          </a:p>
        </p:txBody>
      </p:sp>
      <p:pic>
        <p:nvPicPr>
          <p:cNvPr id="4098" name="Picture 2" descr="F:\ТЕАТР НАРОДНЫЙ\DSC002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2867" r="4167"/>
          <a:stretch/>
        </p:blipFill>
        <p:spPr bwMode="auto">
          <a:xfrm>
            <a:off x="949895" y="2854623"/>
            <a:ext cx="7200800" cy="3749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03773"/>
            <a:ext cx="2865437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78" y="2803773"/>
            <a:ext cx="2491235" cy="364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949" y="2834010"/>
            <a:ext cx="310728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" y="2803773"/>
            <a:ext cx="2196209" cy="316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36" y="2803773"/>
            <a:ext cx="2600549" cy="316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69" y="2780928"/>
            <a:ext cx="237648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983" y="2825778"/>
            <a:ext cx="2206397" cy="326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3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71438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ЗАРОЖДЕНИЯ И СТАНОВЛЕНИЯ МЯСНИКОВСКОГО НАРОДНОГО ТЕАТРА.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762" y="764704"/>
            <a:ext cx="4392488" cy="532859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Художник-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оформительТигран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Асватурович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Карташян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/>
          </a:p>
        </p:txBody>
      </p:sp>
      <p:pic>
        <p:nvPicPr>
          <p:cNvPr id="7170" name="Picture 2" descr="F:\ТЕАТР НАРОДНЫЙ\DSC003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5" t="24453" r="18750" b="58672"/>
          <a:stretch/>
        </p:blipFill>
        <p:spPr bwMode="auto">
          <a:xfrm rot="16200000">
            <a:off x="232342" y="2817119"/>
            <a:ext cx="4300478" cy="3542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0250" y="107677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Руководитель и режиссер театра </a:t>
            </a:r>
            <a:r>
              <a:rPr lang="ru-RU" sz="2400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Хачатур</a:t>
            </a:r>
            <a:r>
              <a:rPr lang="ru-RU" sz="2400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Давидович </a:t>
            </a:r>
            <a:r>
              <a:rPr lang="ru-RU" sz="2400" dirty="0" err="1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Хатламаджиян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441" y="2539568"/>
            <a:ext cx="4132241" cy="393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1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575</Words>
  <Application>Microsoft Office PowerPoint</Application>
  <PresentationFormat>Экран (4:3)</PresentationFormat>
  <Paragraphs>122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      МУНИЦИПАЛЬНОЕ БЮДЖЕТНОЕ ОБЩЕОБРАЗОВАТЕЛЬНОЕ УЧРЕЖДЕНИЕ​ Чалтырская средняя общеобразовательная школа №3​ (МБОУ СОШ)​ ​ Исследовательская работа ​ ​​ "ТЕАТР С НАРОДНОЙ ДУШОЙ"​ (история Мясниковского народного драматического театра)​                                                                                                       Автор работы: ученица 8Б класса                                                                                          Аванесян Лилия                                                       Руководитель:     Бешлиян А.А.    с.Чалтырь 2019г.​ ​                                                    </vt:lpstr>
      <vt:lpstr>                                             «…Самое ценное качество – желание творить.»                    М.И Бушнов, народный артист СССР, профессор. </vt:lpstr>
      <vt:lpstr>Презентация PowerPoint</vt:lpstr>
      <vt:lpstr>Презентация PowerPoint</vt:lpstr>
      <vt:lpstr>ИСТОРИЯ ЗАРОЖДЕНИЯ И СТАНОВЛЕНИЯ МЯСНИКОВСКОГО НАРОДНОГО ТЕАТРА.</vt:lpstr>
      <vt:lpstr>ГЛАВА 1. ИСТОРИЯ ЗАРОЖДЕНИЯ И СТАНОВЛЕНИЯ МЯСНИКОВСКОГО НАРОДНОГО ТЕАТРА.</vt:lpstr>
      <vt:lpstr> ИСТОРИЯ ЗАРОЖДЕНИЯ И СТАНОВЛЕНИЯ МЯСНИКОВСКОГО НАРОДНОГО ТЕАТРА.</vt:lpstr>
      <vt:lpstr>ИСТОРИЯ ЗАРОЖЕНИЯ  МЯСНИКОВСКОГО НАРОДНОГО ТЕАТРА.</vt:lpstr>
      <vt:lpstr>ИСТОРИЯ ЗАРОЖДЕНИЯ И СТАНОВЛЕНИЯ МЯСНИКОВСКОГО НАРОДНОГО ТЕАТРА.</vt:lpstr>
      <vt:lpstr> Начиная с 1977 года, активнее стали ставить спектакли на местном диалекте</vt:lpstr>
      <vt:lpstr> Патриотические спектакли: «Драматическая песня», «Бессмертие», «Судьбой закаленные»</vt:lpstr>
      <vt:lpstr> Режиссер-душа театра</vt:lpstr>
      <vt:lpstr>Презентация PowerPoint</vt:lpstr>
      <vt:lpstr>ГЛАВА 2. НАРОДНЫЙ ТЕАТР – ИСКУССТВО КОЛЛЕКТИВНОЕ.</vt:lpstr>
      <vt:lpstr>2.1 Режиссер – душа театра</vt:lpstr>
      <vt:lpstr>2.2 Актеры-единомышленники</vt:lpstr>
      <vt:lpstr>2.3 Таланты и поклонники.</vt:lpstr>
      <vt:lpstr>ГЛАВА 3. НАРОДНЫЙ ТЕАТР КАК ЯВЛЕНИЕ СОВРЕМЕННОЙ КУЛЬТУРЫ: ПРОБЛЕМЫ И ПЕРСПЕКТИВЫ РАЗВИТИЯ</vt:lpstr>
      <vt:lpstr>Презентация PowerPoint</vt:lpstr>
      <vt:lpstr>Выводы.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УЧРЕЖДЕНИЕ​ Чалтырская средняя общеобразовательная школа №3​ (МБОУ СОШ)​ ​ Исследовательская работа ​ по истории​ тема:​​ "ТЕАТР С НАРОДНОЙ ДУШОЙ"​ (история Мясниковского народного театра)​                                       Автор проекта: ученица 8Б класса Аванесян Лилия                                                                                Руководитель: Бешлиян А.А.</dc:title>
  <dc:creator>Мгер</dc:creator>
  <cp:lastModifiedBy>Direktor</cp:lastModifiedBy>
  <cp:revision>118</cp:revision>
  <dcterms:created xsi:type="dcterms:W3CDTF">2019-05-14T05:32:57Z</dcterms:created>
  <dcterms:modified xsi:type="dcterms:W3CDTF">2021-04-21T14:18:30Z</dcterms:modified>
</cp:coreProperties>
</file>