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0" r:id="rId6"/>
    <p:sldId id="259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62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82390A-D716-4F07-99B1-12093835C28A}" type="doc">
      <dgm:prSet loTypeId="urn:microsoft.com/office/officeart/2005/8/layout/cycle6" loCatId="relationship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67D2E52D-A583-4B4F-86DE-06AF930F9B51}">
      <dgm:prSet phldrT="[Текст]"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</a:rPr>
            <a:t>Духовно-нравственное</a:t>
          </a:r>
          <a:endParaRPr lang="ru-RU" b="1" dirty="0">
            <a:solidFill>
              <a:srgbClr val="002060"/>
            </a:solidFill>
          </a:endParaRPr>
        </a:p>
      </dgm:t>
    </dgm:pt>
    <dgm:pt modelId="{7A5B7723-9FB8-4C22-A721-D0C39E9C328C}" type="parTrans" cxnId="{528C6F79-756E-4567-B08F-F145E569979C}">
      <dgm:prSet/>
      <dgm:spPr/>
      <dgm:t>
        <a:bodyPr/>
        <a:lstStyle/>
        <a:p>
          <a:endParaRPr lang="ru-RU"/>
        </a:p>
      </dgm:t>
    </dgm:pt>
    <dgm:pt modelId="{27034CFA-58A8-4EF2-AD92-FC537F60E58D}" type="sibTrans" cxnId="{528C6F79-756E-4567-B08F-F145E569979C}">
      <dgm:prSet/>
      <dgm:spPr/>
      <dgm:t>
        <a:bodyPr/>
        <a:lstStyle/>
        <a:p>
          <a:endParaRPr lang="ru-RU"/>
        </a:p>
      </dgm:t>
    </dgm:pt>
    <dgm:pt modelId="{6B7A9C2B-EF8F-4BFB-BD40-57E4ABF3707D}">
      <dgm:prSet phldrT="[Текст]"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</a:rPr>
            <a:t>Социальное</a:t>
          </a:r>
          <a:endParaRPr lang="ru-RU" b="1" dirty="0">
            <a:solidFill>
              <a:srgbClr val="002060"/>
            </a:solidFill>
          </a:endParaRPr>
        </a:p>
      </dgm:t>
    </dgm:pt>
    <dgm:pt modelId="{EAE92537-EF66-4B2F-A20F-7B5501DD6282}" type="parTrans" cxnId="{0B0238A3-B5A5-4253-B3AC-FB546D88F6DB}">
      <dgm:prSet/>
      <dgm:spPr/>
      <dgm:t>
        <a:bodyPr/>
        <a:lstStyle/>
        <a:p>
          <a:endParaRPr lang="ru-RU"/>
        </a:p>
      </dgm:t>
    </dgm:pt>
    <dgm:pt modelId="{47901DC8-B34C-4619-B3DD-CBD57FAEA4A8}" type="sibTrans" cxnId="{0B0238A3-B5A5-4253-B3AC-FB546D88F6DB}">
      <dgm:prSet/>
      <dgm:spPr/>
      <dgm:t>
        <a:bodyPr/>
        <a:lstStyle/>
        <a:p>
          <a:endParaRPr lang="ru-RU"/>
        </a:p>
      </dgm:t>
    </dgm:pt>
    <dgm:pt modelId="{CE32AD3F-81AF-402F-90EC-BD76D007A42B}">
      <dgm:prSet phldrT="[Текст]"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</a:rPr>
            <a:t>Спортивно-оздоровительное</a:t>
          </a:r>
          <a:endParaRPr lang="ru-RU" b="1" dirty="0">
            <a:solidFill>
              <a:srgbClr val="002060"/>
            </a:solidFill>
          </a:endParaRPr>
        </a:p>
      </dgm:t>
    </dgm:pt>
    <dgm:pt modelId="{E7C75A67-4F5B-4F7C-92A0-76CB42DAF9AF}" type="parTrans" cxnId="{E5334683-92A3-4CCF-A40A-66DFB96A62C9}">
      <dgm:prSet/>
      <dgm:spPr/>
      <dgm:t>
        <a:bodyPr/>
        <a:lstStyle/>
        <a:p>
          <a:endParaRPr lang="ru-RU"/>
        </a:p>
      </dgm:t>
    </dgm:pt>
    <dgm:pt modelId="{C7DB4ED9-B5EE-4D71-8A6F-5D057E3342E9}" type="sibTrans" cxnId="{E5334683-92A3-4CCF-A40A-66DFB96A62C9}">
      <dgm:prSet/>
      <dgm:spPr/>
      <dgm:t>
        <a:bodyPr/>
        <a:lstStyle/>
        <a:p>
          <a:endParaRPr lang="ru-RU"/>
        </a:p>
      </dgm:t>
    </dgm:pt>
    <dgm:pt modelId="{B9301583-2EAC-4636-9F72-B7B1FD32FCCF}">
      <dgm:prSet phldrT="[Текст]"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</a:rPr>
            <a:t>Общекультурное</a:t>
          </a:r>
          <a:endParaRPr lang="ru-RU" b="1" dirty="0">
            <a:solidFill>
              <a:srgbClr val="002060"/>
            </a:solidFill>
          </a:endParaRPr>
        </a:p>
      </dgm:t>
    </dgm:pt>
    <dgm:pt modelId="{BA51896E-978D-4223-9D96-CC17CD87B4EB}" type="parTrans" cxnId="{3A16E08B-A630-4999-B09C-90588BB72726}">
      <dgm:prSet/>
      <dgm:spPr/>
      <dgm:t>
        <a:bodyPr/>
        <a:lstStyle/>
        <a:p>
          <a:endParaRPr lang="ru-RU"/>
        </a:p>
      </dgm:t>
    </dgm:pt>
    <dgm:pt modelId="{8FC686F1-5253-4D28-BCED-8D25D95E0424}" type="sibTrans" cxnId="{3A16E08B-A630-4999-B09C-90588BB72726}">
      <dgm:prSet/>
      <dgm:spPr/>
      <dgm:t>
        <a:bodyPr/>
        <a:lstStyle/>
        <a:p>
          <a:endParaRPr lang="ru-RU"/>
        </a:p>
      </dgm:t>
    </dgm:pt>
    <dgm:pt modelId="{8504FE64-D903-4656-8C21-88E19ED60438}">
      <dgm:prSet phldrT="[Текст]"/>
      <dgm:spPr/>
      <dgm:t>
        <a:bodyPr/>
        <a:lstStyle/>
        <a:p>
          <a:r>
            <a:rPr lang="ru-RU" b="1" dirty="0" err="1" smtClean="0">
              <a:solidFill>
                <a:srgbClr val="002060"/>
              </a:solidFill>
            </a:rPr>
            <a:t>Общеинтел-лектуальное</a:t>
          </a:r>
          <a:endParaRPr lang="ru-RU" b="1" dirty="0">
            <a:solidFill>
              <a:srgbClr val="002060"/>
            </a:solidFill>
          </a:endParaRPr>
        </a:p>
      </dgm:t>
    </dgm:pt>
    <dgm:pt modelId="{11DAEC7A-CDED-4BDA-95F0-A028E162D1E7}" type="parTrans" cxnId="{7665E06D-2CBB-4EF1-8063-0BEBFBB04B46}">
      <dgm:prSet/>
      <dgm:spPr/>
      <dgm:t>
        <a:bodyPr/>
        <a:lstStyle/>
        <a:p>
          <a:endParaRPr lang="ru-RU"/>
        </a:p>
      </dgm:t>
    </dgm:pt>
    <dgm:pt modelId="{DC6E9807-CBA6-4F58-BDB7-C26CDDA69323}" type="sibTrans" cxnId="{7665E06D-2CBB-4EF1-8063-0BEBFBB04B46}">
      <dgm:prSet/>
      <dgm:spPr/>
      <dgm:t>
        <a:bodyPr/>
        <a:lstStyle/>
        <a:p>
          <a:endParaRPr lang="ru-RU"/>
        </a:p>
      </dgm:t>
    </dgm:pt>
    <dgm:pt modelId="{BD6D8663-53C5-46CA-A950-1A1249D4C505}" type="pres">
      <dgm:prSet presAssocID="{1582390A-D716-4F07-99B1-12093835C28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ED9CEBD-F9E0-475C-852F-3BB102FB1211}" type="pres">
      <dgm:prSet presAssocID="{67D2E52D-A583-4B4F-86DE-06AF930F9B51}" presName="node" presStyleLbl="node1" presStyleIdx="0" presStyleCnt="5" custScaleX="126368" custScaleY="1332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1FB921-1F88-476A-A8BA-463467D9FFCF}" type="pres">
      <dgm:prSet presAssocID="{67D2E52D-A583-4B4F-86DE-06AF930F9B51}" presName="spNode" presStyleCnt="0"/>
      <dgm:spPr/>
    </dgm:pt>
    <dgm:pt modelId="{C6DAAA26-0324-4496-9D01-FF9DE255C11D}" type="pres">
      <dgm:prSet presAssocID="{27034CFA-58A8-4EF2-AD92-FC537F60E58D}" presName="sibTrans" presStyleLbl="sibTrans1D1" presStyleIdx="0" presStyleCnt="5"/>
      <dgm:spPr/>
      <dgm:t>
        <a:bodyPr/>
        <a:lstStyle/>
        <a:p>
          <a:endParaRPr lang="ru-RU"/>
        </a:p>
      </dgm:t>
    </dgm:pt>
    <dgm:pt modelId="{A99B0073-41E3-47E5-9819-D9E4808C3A13}" type="pres">
      <dgm:prSet presAssocID="{6B7A9C2B-EF8F-4BFB-BD40-57E4ABF3707D}" presName="node" presStyleLbl="node1" presStyleIdx="1" presStyleCnt="5" custScaleX="140587" custScaleY="1386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C9BADC-1FCD-454D-8F4E-5F9D2F2DEFFF}" type="pres">
      <dgm:prSet presAssocID="{6B7A9C2B-EF8F-4BFB-BD40-57E4ABF3707D}" presName="spNode" presStyleCnt="0"/>
      <dgm:spPr/>
    </dgm:pt>
    <dgm:pt modelId="{2A72A25C-9F71-49E4-8374-6793279D11E3}" type="pres">
      <dgm:prSet presAssocID="{47901DC8-B34C-4619-B3DD-CBD57FAEA4A8}" presName="sibTrans" presStyleLbl="sibTrans1D1" presStyleIdx="1" presStyleCnt="5"/>
      <dgm:spPr/>
      <dgm:t>
        <a:bodyPr/>
        <a:lstStyle/>
        <a:p>
          <a:endParaRPr lang="ru-RU"/>
        </a:p>
      </dgm:t>
    </dgm:pt>
    <dgm:pt modelId="{FBFA1B99-A513-4607-8039-62A74376F4DC}" type="pres">
      <dgm:prSet presAssocID="{CE32AD3F-81AF-402F-90EC-BD76D007A42B}" presName="node" presStyleLbl="node1" presStyleIdx="2" presStyleCnt="5" custScaleX="135910" custScaleY="132730" custRadScaleRad="103708" custRadScaleInc="-782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D50E95-DB1E-43E9-B44D-D9504BD07C17}" type="pres">
      <dgm:prSet presAssocID="{CE32AD3F-81AF-402F-90EC-BD76D007A42B}" presName="spNode" presStyleCnt="0"/>
      <dgm:spPr/>
    </dgm:pt>
    <dgm:pt modelId="{B91EA3C2-C3D5-4BA6-B24C-AB9E943E99C7}" type="pres">
      <dgm:prSet presAssocID="{C7DB4ED9-B5EE-4D71-8A6F-5D057E3342E9}" presName="sibTrans" presStyleLbl="sibTrans1D1" presStyleIdx="2" presStyleCnt="5"/>
      <dgm:spPr/>
      <dgm:t>
        <a:bodyPr/>
        <a:lstStyle/>
        <a:p>
          <a:endParaRPr lang="ru-RU"/>
        </a:p>
      </dgm:t>
    </dgm:pt>
    <dgm:pt modelId="{0BF9785D-8B85-4967-A9B8-AC6049336085}" type="pres">
      <dgm:prSet presAssocID="{B9301583-2EAC-4636-9F72-B7B1FD32FCCF}" presName="node" presStyleLbl="node1" presStyleIdx="3" presStyleCnt="5" custScaleX="142380" custScaleY="139437" custRadScaleRad="102076" custRadScaleInc="707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F3A5F8-E623-406F-8926-49871385E3E5}" type="pres">
      <dgm:prSet presAssocID="{B9301583-2EAC-4636-9F72-B7B1FD32FCCF}" presName="spNode" presStyleCnt="0"/>
      <dgm:spPr/>
    </dgm:pt>
    <dgm:pt modelId="{3611BBCA-3FE0-439F-80B8-5BBD868EDE76}" type="pres">
      <dgm:prSet presAssocID="{8FC686F1-5253-4D28-BCED-8D25D95E0424}" presName="sibTrans" presStyleLbl="sibTrans1D1" presStyleIdx="3" presStyleCnt="5"/>
      <dgm:spPr/>
      <dgm:t>
        <a:bodyPr/>
        <a:lstStyle/>
        <a:p>
          <a:endParaRPr lang="ru-RU"/>
        </a:p>
      </dgm:t>
    </dgm:pt>
    <dgm:pt modelId="{270ABA0E-D515-4061-946D-25BE50B2FAAD}" type="pres">
      <dgm:prSet presAssocID="{8504FE64-D903-4656-8C21-88E19ED60438}" presName="node" presStyleLbl="node1" presStyleIdx="4" presStyleCnt="5" custScaleX="140867" custScaleY="1386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C3DDBE-22DB-47DE-BAF5-90E0F24F351F}" type="pres">
      <dgm:prSet presAssocID="{8504FE64-D903-4656-8C21-88E19ED60438}" presName="spNode" presStyleCnt="0"/>
      <dgm:spPr/>
    </dgm:pt>
    <dgm:pt modelId="{4D03EA4A-9BE2-43ED-87A8-6D37106A807D}" type="pres">
      <dgm:prSet presAssocID="{DC6E9807-CBA6-4F58-BDB7-C26CDDA69323}" presName="sibTrans" presStyleLbl="sibTrans1D1" presStyleIdx="4" presStyleCnt="5"/>
      <dgm:spPr/>
      <dgm:t>
        <a:bodyPr/>
        <a:lstStyle/>
        <a:p>
          <a:endParaRPr lang="ru-RU"/>
        </a:p>
      </dgm:t>
    </dgm:pt>
  </dgm:ptLst>
  <dgm:cxnLst>
    <dgm:cxn modelId="{3A16E08B-A630-4999-B09C-90588BB72726}" srcId="{1582390A-D716-4F07-99B1-12093835C28A}" destId="{B9301583-2EAC-4636-9F72-B7B1FD32FCCF}" srcOrd="3" destOrd="0" parTransId="{BA51896E-978D-4223-9D96-CC17CD87B4EB}" sibTransId="{8FC686F1-5253-4D28-BCED-8D25D95E0424}"/>
    <dgm:cxn modelId="{C3F0C536-5F84-4048-8CE7-65D7CC9CDABB}" type="presOf" srcId="{6B7A9C2B-EF8F-4BFB-BD40-57E4ABF3707D}" destId="{A99B0073-41E3-47E5-9819-D9E4808C3A13}" srcOrd="0" destOrd="0" presId="urn:microsoft.com/office/officeart/2005/8/layout/cycle6"/>
    <dgm:cxn modelId="{77A76210-A315-4923-A9AE-1383E612C657}" type="presOf" srcId="{DC6E9807-CBA6-4F58-BDB7-C26CDDA69323}" destId="{4D03EA4A-9BE2-43ED-87A8-6D37106A807D}" srcOrd="0" destOrd="0" presId="urn:microsoft.com/office/officeart/2005/8/layout/cycle6"/>
    <dgm:cxn modelId="{0B0238A3-B5A5-4253-B3AC-FB546D88F6DB}" srcId="{1582390A-D716-4F07-99B1-12093835C28A}" destId="{6B7A9C2B-EF8F-4BFB-BD40-57E4ABF3707D}" srcOrd="1" destOrd="0" parTransId="{EAE92537-EF66-4B2F-A20F-7B5501DD6282}" sibTransId="{47901DC8-B34C-4619-B3DD-CBD57FAEA4A8}"/>
    <dgm:cxn modelId="{DB9015C8-90D2-4A7D-BC68-CC1C37570E32}" type="presOf" srcId="{1582390A-D716-4F07-99B1-12093835C28A}" destId="{BD6D8663-53C5-46CA-A950-1A1249D4C505}" srcOrd="0" destOrd="0" presId="urn:microsoft.com/office/officeart/2005/8/layout/cycle6"/>
    <dgm:cxn modelId="{528C6F79-756E-4567-B08F-F145E569979C}" srcId="{1582390A-D716-4F07-99B1-12093835C28A}" destId="{67D2E52D-A583-4B4F-86DE-06AF930F9B51}" srcOrd="0" destOrd="0" parTransId="{7A5B7723-9FB8-4C22-A721-D0C39E9C328C}" sibTransId="{27034CFA-58A8-4EF2-AD92-FC537F60E58D}"/>
    <dgm:cxn modelId="{AB0C3215-BA4F-4E4C-BB8B-72F81DDFB00C}" type="presOf" srcId="{B9301583-2EAC-4636-9F72-B7B1FD32FCCF}" destId="{0BF9785D-8B85-4967-A9B8-AC6049336085}" srcOrd="0" destOrd="0" presId="urn:microsoft.com/office/officeart/2005/8/layout/cycle6"/>
    <dgm:cxn modelId="{C2A1D1E7-F6D7-474C-AB0B-869104B2A36A}" type="presOf" srcId="{67D2E52D-A583-4B4F-86DE-06AF930F9B51}" destId="{4ED9CEBD-F9E0-475C-852F-3BB102FB1211}" srcOrd="0" destOrd="0" presId="urn:microsoft.com/office/officeart/2005/8/layout/cycle6"/>
    <dgm:cxn modelId="{7665E06D-2CBB-4EF1-8063-0BEBFBB04B46}" srcId="{1582390A-D716-4F07-99B1-12093835C28A}" destId="{8504FE64-D903-4656-8C21-88E19ED60438}" srcOrd="4" destOrd="0" parTransId="{11DAEC7A-CDED-4BDA-95F0-A028E162D1E7}" sibTransId="{DC6E9807-CBA6-4F58-BDB7-C26CDDA69323}"/>
    <dgm:cxn modelId="{854049A8-48F3-4BDC-8B4D-0387BCFFCBA5}" type="presOf" srcId="{8FC686F1-5253-4D28-BCED-8D25D95E0424}" destId="{3611BBCA-3FE0-439F-80B8-5BBD868EDE76}" srcOrd="0" destOrd="0" presId="urn:microsoft.com/office/officeart/2005/8/layout/cycle6"/>
    <dgm:cxn modelId="{A29DDCC1-8F36-4321-9EBF-0EB70E0358D3}" type="presOf" srcId="{C7DB4ED9-B5EE-4D71-8A6F-5D057E3342E9}" destId="{B91EA3C2-C3D5-4BA6-B24C-AB9E943E99C7}" srcOrd="0" destOrd="0" presId="urn:microsoft.com/office/officeart/2005/8/layout/cycle6"/>
    <dgm:cxn modelId="{60379A46-2AB7-4E07-B05F-389060AA2233}" type="presOf" srcId="{CE32AD3F-81AF-402F-90EC-BD76D007A42B}" destId="{FBFA1B99-A513-4607-8039-62A74376F4DC}" srcOrd="0" destOrd="0" presId="urn:microsoft.com/office/officeart/2005/8/layout/cycle6"/>
    <dgm:cxn modelId="{02BC248E-C87A-4426-BEF2-AF57F36178B4}" type="presOf" srcId="{8504FE64-D903-4656-8C21-88E19ED60438}" destId="{270ABA0E-D515-4061-946D-25BE50B2FAAD}" srcOrd="0" destOrd="0" presId="urn:microsoft.com/office/officeart/2005/8/layout/cycle6"/>
    <dgm:cxn modelId="{8BFEDEE4-7D7A-48C9-8C4C-A09B49DA826A}" type="presOf" srcId="{47901DC8-B34C-4619-B3DD-CBD57FAEA4A8}" destId="{2A72A25C-9F71-49E4-8374-6793279D11E3}" srcOrd="0" destOrd="0" presId="urn:microsoft.com/office/officeart/2005/8/layout/cycle6"/>
    <dgm:cxn modelId="{A733453A-E32C-4D3F-A56C-D73F6541A078}" type="presOf" srcId="{27034CFA-58A8-4EF2-AD92-FC537F60E58D}" destId="{C6DAAA26-0324-4496-9D01-FF9DE255C11D}" srcOrd="0" destOrd="0" presId="urn:microsoft.com/office/officeart/2005/8/layout/cycle6"/>
    <dgm:cxn modelId="{E5334683-92A3-4CCF-A40A-66DFB96A62C9}" srcId="{1582390A-D716-4F07-99B1-12093835C28A}" destId="{CE32AD3F-81AF-402F-90EC-BD76D007A42B}" srcOrd="2" destOrd="0" parTransId="{E7C75A67-4F5B-4F7C-92A0-76CB42DAF9AF}" sibTransId="{C7DB4ED9-B5EE-4D71-8A6F-5D057E3342E9}"/>
    <dgm:cxn modelId="{B14046DA-71F5-46E7-AC3C-11D5842BE45C}" type="presParOf" srcId="{BD6D8663-53C5-46CA-A950-1A1249D4C505}" destId="{4ED9CEBD-F9E0-475C-852F-3BB102FB1211}" srcOrd="0" destOrd="0" presId="urn:microsoft.com/office/officeart/2005/8/layout/cycle6"/>
    <dgm:cxn modelId="{F15CB386-F158-426B-8CF5-398684A79CEA}" type="presParOf" srcId="{BD6D8663-53C5-46CA-A950-1A1249D4C505}" destId="{811FB921-1F88-476A-A8BA-463467D9FFCF}" srcOrd="1" destOrd="0" presId="urn:microsoft.com/office/officeart/2005/8/layout/cycle6"/>
    <dgm:cxn modelId="{36943862-7F38-47D1-ABAE-B17E47A34D53}" type="presParOf" srcId="{BD6D8663-53C5-46CA-A950-1A1249D4C505}" destId="{C6DAAA26-0324-4496-9D01-FF9DE255C11D}" srcOrd="2" destOrd="0" presId="urn:microsoft.com/office/officeart/2005/8/layout/cycle6"/>
    <dgm:cxn modelId="{4691541A-ED62-4FC1-9BC9-3DBC851E5A20}" type="presParOf" srcId="{BD6D8663-53C5-46CA-A950-1A1249D4C505}" destId="{A99B0073-41E3-47E5-9819-D9E4808C3A13}" srcOrd="3" destOrd="0" presId="urn:microsoft.com/office/officeart/2005/8/layout/cycle6"/>
    <dgm:cxn modelId="{D79C673B-0005-4683-BDF6-72DFC6B74C25}" type="presParOf" srcId="{BD6D8663-53C5-46CA-A950-1A1249D4C505}" destId="{E2C9BADC-1FCD-454D-8F4E-5F9D2F2DEFFF}" srcOrd="4" destOrd="0" presId="urn:microsoft.com/office/officeart/2005/8/layout/cycle6"/>
    <dgm:cxn modelId="{55754695-1A45-45F4-8791-FEBE58623C57}" type="presParOf" srcId="{BD6D8663-53C5-46CA-A950-1A1249D4C505}" destId="{2A72A25C-9F71-49E4-8374-6793279D11E3}" srcOrd="5" destOrd="0" presId="urn:microsoft.com/office/officeart/2005/8/layout/cycle6"/>
    <dgm:cxn modelId="{5E4039DC-28FE-4790-8393-5E7AA7DBC6F4}" type="presParOf" srcId="{BD6D8663-53C5-46CA-A950-1A1249D4C505}" destId="{FBFA1B99-A513-4607-8039-62A74376F4DC}" srcOrd="6" destOrd="0" presId="urn:microsoft.com/office/officeart/2005/8/layout/cycle6"/>
    <dgm:cxn modelId="{81398FF7-FA6C-441D-B781-3809EB54195D}" type="presParOf" srcId="{BD6D8663-53C5-46CA-A950-1A1249D4C505}" destId="{6ED50E95-DB1E-43E9-B44D-D9504BD07C17}" srcOrd="7" destOrd="0" presId="urn:microsoft.com/office/officeart/2005/8/layout/cycle6"/>
    <dgm:cxn modelId="{E032D336-A0DF-4454-A359-28FA12ED10AE}" type="presParOf" srcId="{BD6D8663-53C5-46CA-A950-1A1249D4C505}" destId="{B91EA3C2-C3D5-4BA6-B24C-AB9E943E99C7}" srcOrd="8" destOrd="0" presId="urn:microsoft.com/office/officeart/2005/8/layout/cycle6"/>
    <dgm:cxn modelId="{1470E0E6-A50F-451C-8053-62F9020B732C}" type="presParOf" srcId="{BD6D8663-53C5-46CA-A950-1A1249D4C505}" destId="{0BF9785D-8B85-4967-A9B8-AC6049336085}" srcOrd="9" destOrd="0" presId="urn:microsoft.com/office/officeart/2005/8/layout/cycle6"/>
    <dgm:cxn modelId="{A0FEF924-3A40-469A-9F2D-BD7FC7571170}" type="presParOf" srcId="{BD6D8663-53C5-46CA-A950-1A1249D4C505}" destId="{EFF3A5F8-E623-406F-8926-49871385E3E5}" srcOrd="10" destOrd="0" presId="urn:microsoft.com/office/officeart/2005/8/layout/cycle6"/>
    <dgm:cxn modelId="{5C3A9C80-7502-4721-AC99-B708DA292602}" type="presParOf" srcId="{BD6D8663-53C5-46CA-A950-1A1249D4C505}" destId="{3611BBCA-3FE0-439F-80B8-5BBD868EDE76}" srcOrd="11" destOrd="0" presId="urn:microsoft.com/office/officeart/2005/8/layout/cycle6"/>
    <dgm:cxn modelId="{2AA39B73-BE20-4DA0-B9B1-F7DF10C58A37}" type="presParOf" srcId="{BD6D8663-53C5-46CA-A950-1A1249D4C505}" destId="{270ABA0E-D515-4061-946D-25BE50B2FAAD}" srcOrd="12" destOrd="0" presId="urn:microsoft.com/office/officeart/2005/8/layout/cycle6"/>
    <dgm:cxn modelId="{8C94FB47-B8C9-4546-AD9F-2CABAC4C2565}" type="presParOf" srcId="{BD6D8663-53C5-46CA-A950-1A1249D4C505}" destId="{4DC3DDBE-22DB-47DE-BAF5-90E0F24F351F}" srcOrd="13" destOrd="0" presId="urn:microsoft.com/office/officeart/2005/8/layout/cycle6"/>
    <dgm:cxn modelId="{CD8A54A0-2E92-40B1-B13A-CCE4A8EE8983}" type="presParOf" srcId="{BD6D8663-53C5-46CA-A950-1A1249D4C505}" destId="{4D03EA4A-9BE2-43ED-87A8-6D37106A807D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E3B7971-BD14-4227-BB7B-2F5228D0E98C}" type="doc">
      <dgm:prSet loTypeId="urn:microsoft.com/office/officeart/2005/8/layout/vList4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E4EEA26-50CC-4828-BF5E-B19D3AC225E6}">
      <dgm:prSet phldrT="[Текст]" custT="1"/>
      <dgm:spPr/>
      <dgm:t>
        <a:bodyPr/>
        <a:lstStyle/>
        <a:p>
          <a:pPr algn="ctr"/>
          <a:r>
            <a:rPr lang="ru-RU" sz="4000" b="1" smtClean="0">
              <a:solidFill>
                <a:schemeClr val="tx1"/>
              </a:solidFill>
            </a:rPr>
            <a:t>ТЕАТР</a:t>
          </a:r>
          <a:endParaRPr lang="ru-RU" sz="4000" b="1" dirty="0">
            <a:solidFill>
              <a:schemeClr val="tx1"/>
            </a:solidFill>
          </a:endParaRPr>
        </a:p>
      </dgm:t>
    </dgm:pt>
    <dgm:pt modelId="{F09DC078-767E-4148-800E-E959787E1FEF}" type="parTrans" cxnId="{CA4E9D6F-C8A8-4651-96A7-FC8F33AB57C4}">
      <dgm:prSet/>
      <dgm:spPr/>
      <dgm:t>
        <a:bodyPr/>
        <a:lstStyle/>
        <a:p>
          <a:endParaRPr lang="ru-RU"/>
        </a:p>
      </dgm:t>
    </dgm:pt>
    <dgm:pt modelId="{C43508F3-678F-426A-96BE-92DCCB3FEF0E}" type="sibTrans" cxnId="{CA4E9D6F-C8A8-4651-96A7-FC8F33AB57C4}">
      <dgm:prSet/>
      <dgm:spPr/>
      <dgm:t>
        <a:bodyPr/>
        <a:lstStyle/>
        <a:p>
          <a:endParaRPr lang="ru-RU"/>
        </a:p>
      </dgm:t>
    </dgm:pt>
    <dgm:pt modelId="{38E4FDEE-89DA-4323-8DBB-C513FA109C36}">
      <dgm:prSet phldrT="[Текст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ru-RU" sz="3600" b="1" dirty="0" smtClean="0">
              <a:solidFill>
                <a:schemeClr val="tx1"/>
              </a:solidFill>
            </a:rPr>
            <a:t>МУЗЫКАЛЬНАЯ ГОСТИНАЯ</a:t>
          </a:r>
          <a:endParaRPr lang="ru-RU" sz="3600" b="1" dirty="0">
            <a:solidFill>
              <a:schemeClr val="tx1"/>
            </a:solidFill>
          </a:endParaRPr>
        </a:p>
      </dgm:t>
    </dgm:pt>
    <dgm:pt modelId="{ECC5BDBE-EB0B-4C90-84FB-1C9179F02ACF}" type="parTrans" cxnId="{8E850EC3-05D5-420B-8857-D972257A2939}">
      <dgm:prSet/>
      <dgm:spPr/>
      <dgm:t>
        <a:bodyPr/>
        <a:lstStyle/>
        <a:p>
          <a:endParaRPr lang="ru-RU"/>
        </a:p>
      </dgm:t>
    </dgm:pt>
    <dgm:pt modelId="{812FCDA5-63A5-41D6-BAFC-3C6E349D566B}" type="sibTrans" cxnId="{8E850EC3-05D5-420B-8857-D972257A2939}">
      <dgm:prSet/>
      <dgm:spPr/>
      <dgm:t>
        <a:bodyPr/>
        <a:lstStyle/>
        <a:p>
          <a:endParaRPr lang="ru-RU"/>
        </a:p>
      </dgm:t>
    </dgm:pt>
    <dgm:pt modelId="{6F0744E7-1F23-477A-8758-6A8EDDED1180}">
      <dgm:prSet phldrT="[Текст]" custT="1"/>
      <dgm:spPr>
        <a:solidFill>
          <a:srgbClr val="00B050"/>
        </a:solidFill>
      </dgm:spPr>
      <dgm:t>
        <a:bodyPr/>
        <a:lstStyle/>
        <a:p>
          <a:pPr algn="ctr"/>
          <a:r>
            <a:rPr lang="ru-RU" sz="2800" b="1" dirty="0" smtClean="0">
              <a:solidFill>
                <a:schemeClr val="tx1"/>
              </a:solidFill>
            </a:rPr>
            <a:t>МАСТЕРСКАЯ ВОЛШЕБНИКА</a:t>
          </a:r>
        </a:p>
        <a:p>
          <a:pPr algn="ctr"/>
          <a:r>
            <a:rPr lang="ru-RU" sz="2800" b="1" dirty="0" smtClean="0">
              <a:solidFill>
                <a:schemeClr val="tx1"/>
              </a:solidFill>
            </a:rPr>
            <a:t>ПРЕСС-ЦЕНТР</a:t>
          </a:r>
          <a:endParaRPr lang="ru-RU" sz="2800" b="1" dirty="0">
            <a:solidFill>
              <a:schemeClr val="tx1"/>
            </a:solidFill>
          </a:endParaRPr>
        </a:p>
      </dgm:t>
    </dgm:pt>
    <dgm:pt modelId="{57D17C6C-F744-4A7C-924F-0AD2DEAD3A06}" type="parTrans" cxnId="{3B3A0313-2178-40BF-9BBC-E2CE78B7ECD0}">
      <dgm:prSet/>
      <dgm:spPr/>
      <dgm:t>
        <a:bodyPr/>
        <a:lstStyle/>
        <a:p>
          <a:endParaRPr lang="ru-RU"/>
        </a:p>
      </dgm:t>
    </dgm:pt>
    <dgm:pt modelId="{30B4A307-5BD5-42A0-8B0A-5AFF0B32E18B}" type="sibTrans" cxnId="{3B3A0313-2178-40BF-9BBC-E2CE78B7ECD0}">
      <dgm:prSet/>
      <dgm:spPr/>
      <dgm:t>
        <a:bodyPr/>
        <a:lstStyle/>
        <a:p>
          <a:endParaRPr lang="ru-RU"/>
        </a:p>
      </dgm:t>
    </dgm:pt>
    <dgm:pt modelId="{6D45A720-5CA1-402C-B9F4-FD3FDCC335C9}">
      <dgm:prSet/>
      <dgm:spPr>
        <a:solidFill>
          <a:srgbClr val="7030A0"/>
        </a:solidFill>
      </dgm:spPr>
      <dgm:t>
        <a:bodyPr/>
        <a:lstStyle/>
        <a:p>
          <a:endParaRPr lang="ru-RU"/>
        </a:p>
      </dgm:t>
    </dgm:pt>
    <dgm:pt modelId="{EED8674E-B59A-4FE4-A5CC-6C5271C649E1}" type="parTrans" cxnId="{DBBB1F29-CA4E-4AF1-B3BF-FA3D1D398D8C}">
      <dgm:prSet/>
      <dgm:spPr/>
      <dgm:t>
        <a:bodyPr/>
        <a:lstStyle/>
        <a:p>
          <a:endParaRPr lang="ru-RU"/>
        </a:p>
      </dgm:t>
    </dgm:pt>
    <dgm:pt modelId="{8EABDCC8-2093-4883-B5DB-6690EE431BE0}" type="sibTrans" cxnId="{DBBB1F29-CA4E-4AF1-B3BF-FA3D1D398D8C}">
      <dgm:prSet/>
      <dgm:spPr/>
      <dgm:t>
        <a:bodyPr/>
        <a:lstStyle/>
        <a:p>
          <a:endParaRPr lang="ru-RU"/>
        </a:p>
      </dgm:t>
    </dgm:pt>
    <dgm:pt modelId="{2C475E01-286D-4F1C-AE82-C63DE4D2DE8D}">
      <dgm:prSet/>
      <dgm:spPr>
        <a:solidFill>
          <a:schemeClr val="accent2"/>
        </a:solidFill>
      </dgm:spPr>
      <dgm:t>
        <a:bodyPr/>
        <a:lstStyle/>
        <a:p>
          <a:endParaRPr lang="ru-RU"/>
        </a:p>
      </dgm:t>
    </dgm:pt>
    <dgm:pt modelId="{9FCE4B83-B79C-4CBE-9956-8D4C58399052}" type="parTrans" cxnId="{9E3E536B-AB56-413C-A51E-5A1EBF40EFFF}">
      <dgm:prSet/>
      <dgm:spPr/>
      <dgm:t>
        <a:bodyPr/>
        <a:lstStyle/>
        <a:p>
          <a:endParaRPr lang="ru-RU"/>
        </a:p>
      </dgm:t>
    </dgm:pt>
    <dgm:pt modelId="{9387F2D9-52C6-4000-B564-392182D3F3CA}" type="sibTrans" cxnId="{9E3E536B-AB56-413C-A51E-5A1EBF40EFFF}">
      <dgm:prSet/>
      <dgm:spPr/>
      <dgm:t>
        <a:bodyPr/>
        <a:lstStyle/>
        <a:p>
          <a:endParaRPr lang="ru-RU"/>
        </a:p>
      </dgm:t>
    </dgm:pt>
    <dgm:pt modelId="{919039D9-64D2-4FF0-A2B4-0AAFDB79E4F4}" type="pres">
      <dgm:prSet presAssocID="{BE3B7971-BD14-4227-BB7B-2F5228D0E98C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12A5458-3760-407F-A856-0E459A1AD205}" type="pres">
      <dgm:prSet presAssocID="{0E4EEA26-50CC-4828-BF5E-B19D3AC225E6}" presName="comp" presStyleCnt="0"/>
      <dgm:spPr/>
    </dgm:pt>
    <dgm:pt modelId="{410FBB00-069E-41C1-869D-43E53EE4B009}" type="pres">
      <dgm:prSet presAssocID="{0E4EEA26-50CC-4828-BF5E-B19D3AC225E6}" presName="box" presStyleLbl="node1" presStyleIdx="0" presStyleCnt="5"/>
      <dgm:spPr/>
      <dgm:t>
        <a:bodyPr/>
        <a:lstStyle/>
        <a:p>
          <a:endParaRPr lang="ru-RU"/>
        </a:p>
      </dgm:t>
    </dgm:pt>
    <dgm:pt modelId="{41FA507F-4151-484B-A305-E7493B84BF12}" type="pres">
      <dgm:prSet presAssocID="{0E4EEA26-50CC-4828-BF5E-B19D3AC225E6}" presName="img" presStyleLbl="fgImgPlace1" presStyleIdx="0" presStyleCnt="5"/>
      <dgm:spPr/>
    </dgm:pt>
    <dgm:pt modelId="{93609C51-91E9-4E64-9589-6474577EAA7A}" type="pres">
      <dgm:prSet presAssocID="{0E4EEA26-50CC-4828-BF5E-B19D3AC225E6}" presName="text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A66A29-9985-4F91-BFE0-0FC535927CDB}" type="pres">
      <dgm:prSet presAssocID="{C43508F3-678F-426A-96BE-92DCCB3FEF0E}" presName="spacer" presStyleCnt="0"/>
      <dgm:spPr/>
    </dgm:pt>
    <dgm:pt modelId="{53E27A77-A973-4052-AA12-2F68FF68EF34}" type="pres">
      <dgm:prSet presAssocID="{2C475E01-286D-4F1C-AE82-C63DE4D2DE8D}" presName="comp" presStyleCnt="0"/>
      <dgm:spPr/>
    </dgm:pt>
    <dgm:pt modelId="{D6C83691-CDB3-4EA9-871B-5431AEB0E8DF}" type="pres">
      <dgm:prSet presAssocID="{2C475E01-286D-4F1C-AE82-C63DE4D2DE8D}" presName="box" presStyleLbl="node1" presStyleIdx="1" presStyleCnt="5"/>
      <dgm:spPr/>
      <dgm:t>
        <a:bodyPr/>
        <a:lstStyle/>
        <a:p>
          <a:endParaRPr lang="ru-RU"/>
        </a:p>
      </dgm:t>
    </dgm:pt>
    <dgm:pt modelId="{46E620D9-3804-4984-8900-E27FAE5CBD77}" type="pres">
      <dgm:prSet presAssocID="{2C475E01-286D-4F1C-AE82-C63DE4D2DE8D}" presName="img" presStyleLbl="fgImgPlace1" presStyleIdx="1" presStyleCnt="5"/>
      <dgm:spPr/>
    </dgm:pt>
    <dgm:pt modelId="{DBB5949A-AEF4-4EE2-B7DA-6854C8A88CC0}" type="pres">
      <dgm:prSet presAssocID="{2C475E01-286D-4F1C-AE82-C63DE4D2DE8D}" presName="text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52094D-DA3C-48A7-AC06-E40DF486860A}" type="pres">
      <dgm:prSet presAssocID="{9387F2D9-52C6-4000-B564-392182D3F3CA}" presName="spacer" presStyleCnt="0"/>
      <dgm:spPr/>
    </dgm:pt>
    <dgm:pt modelId="{E87C5EDF-2CC6-4385-81A0-6BDBC5104C58}" type="pres">
      <dgm:prSet presAssocID="{38E4FDEE-89DA-4323-8DBB-C513FA109C36}" presName="comp" presStyleCnt="0"/>
      <dgm:spPr/>
    </dgm:pt>
    <dgm:pt modelId="{FCB7F566-3E19-4632-B8FF-D5DE3758010F}" type="pres">
      <dgm:prSet presAssocID="{38E4FDEE-89DA-4323-8DBB-C513FA109C36}" presName="box" presStyleLbl="node1" presStyleIdx="2" presStyleCnt="5"/>
      <dgm:spPr/>
      <dgm:t>
        <a:bodyPr/>
        <a:lstStyle/>
        <a:p>
          <a:endParaRPr lang="ru-RU"/>
        </a:p>
      </dgm:t>
    </dgm:pt>
    <dgm:pt modelId="{C3A32343-4F10-463F-A71C-0971B6622876}" type="pres">
      <dgm:prSet presAssocID="{38E4FDEE-89DA-4323-8DBB-C513FA109C36}" presName="img" presStyleLbl="fgImgPlace1" presStyleIdx="2" presStyleCnt="5"/>
      <dgm:spPr/>
    </dgm:pt>
    <dgm:pt modelId="{8F3C94F8-1489-4D8B-8D2E-7960A58ECDF0}" type="pres">
      <dgm:prSet presAssocID="{38E4FDEE-89DA-4323-8DBB-C513FA109C36}" presName="text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DA41BF-B762-4C69-8B51-2C587E385EBD}" type="pres">
      <dgm:prSet presAssocID="{812FCDA5-63A5-41D6-BAFC-3C6E349D566B}" presName="spacer" presStyleCnt="0"/>
      <dgm:spPr/>
    </dgm:pt>
    <dgm:pt modelId="{58848A86-1846-4B36-81A6-93F23DBE3099}" type="pres">
      <dgm:prSet presAssocID="{6F0744E7-1F23-477A-8758-6A8EDDED1180}" presName="comp" presStyleCnt="0"/>
      <dgm:spPr/>
    </dgm:pt>
    <dgm:pt modelId="{3BAE7C58-C66B-4D04-A06E-F8F66A04A376}" type="pres">
      <dgm:prSet presAssocID="{6F0744E7-1F23-477A-8758-6A8EDDED1180}" presName="box" presStyleLbl="node1" presStyleIdx="3" presStyleCnt="5"/>
      <dgm:spPr/>
      <dgm:t>
        <a:bodyPr/>
        <a:lstStyle/>
        <a:p>
          <a:endParaRPr lang="ru-RU"/>
        </a:p>
      </dgm:t>
    </dgm:pt>
    <dgm:pt modelId="{36E27576-C7FB-4928-B941-E32D8B530986}" type="pres">
      <dgm:prSet presAssocID="{6F0744E7-1F23-477A-8758-6A8EDDED1180}" presName="img" presStyleLbl="fgImgPlace1" presStyleIdx="3" presStyleCnt="5"/>
      <dgm:spPr/>
    </dgm:pt>
    <dgm:pt modelId="{8A6D0E6D-2EC4-4104-950B-985B26EF5159}" type="pres">
      <dgm:prSet presAssocID="{6F0744E7-1F23-477A-8758-6A8EDDED1180}" presName="text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7CCFDA-C5A9-4C6A-A9C6-DA0F5F91DCD1}" type="pres">
      <dgm:prSet presAssocID="{30B4A307-5BD5-42A0-8B0A-5AFF0B32E18B}" presName="spacer" presStyleCnt="0"/>
      <dgm:spPr/>
    </dgm:pt>
    <dgm:pt modelId="{5D0B6340-5494-4175-BEB8-7C1DE51CDA8D}" type="pres">
      <dgm:prSet presAssocID="{6D45A720-5CA1-402C-B9F4-FD3FDCC335C9}" presName="comp" presStyleCnt="0"/>
      <dgm:spPr/>
    </dgm:pt>
    <dgm:pt modelId="{F1FF40A5-0F0E-4E2A-B388-4FD1E19134E5}" type="pres">
      <dgm:prSet presAssocID="{6D45A720-5CA1-402C-B9F4-FD3FDCC335C9}" presName="box" presStyleLbl="node1" presStyleIdx="4" presStyleCnt="5"/>
      <dgm:spPr/>
      <dgm:t>
        <a:bodyPr/>
        <a:lstStyle/>
        <a:p>
          <a:endParaRPr lang="ru-RU"/>
        </a:p>
      </dgm:t>
    </dgm:pt>
    <dgm:pt modelId="{1D90C7C2-C646-45A8-B5C9-479FD42E3DF8}" type="pres">
      <dgm:prSet presAssocID="{6D45A720-5CA1-402C-B9F4-FD3FDCC335C9}" presName="img" presStyleLbl="fgImgPlace1" presStyleIdx="4" presStyleCnt="5"/>
      <dgm:spPr/>
    </dgm:pt>
    <dgm:pt modelId="{9F359AA7-03A3-4E0D-B1BA-5E85A389FBB8}" type="pres">
      <dgm:prSet presAssocID="{6D45A720-5CA1-402C-B9F4-FD3FDCC335C9}" presName="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84FB351-88B3-4D38-9A08-08FA2F155EFC}" type="presOf" srcId="{6F0744E7-1F23-477A-8758-6A8EDDED1180}" destId="{3BAE7C58-C66B-4D04-A06E-F8F66A04A376}" srcOrd="0" destOrd="0" presId="urn:microsoft.com/office/officeart/2005/8/layout/vList4"/>
    <dgm:cxn modelId="{DBBB1F29-CA4E-4AF1-B3BF-FA3D1D398D8C}" srcId="{BE3B7971-BD14-4227-BB7B-2F5228D0E98C}" destId="{6D45A720-5CA1-402C-B9F4-FD3FDCC335C9}" srcOrd="4" destOrd="0" parTransId="{EED8674E-B59A-4FE4-A5CC-6C5271C649E1}" sibTransId="{8EABDCC8-2093-4883-B5DB-6690EE431BE0}"/>
    <dgm:cxn modelId="{0EC903AF-C818-4857-BFD7-A28C1CD67C52}" type="presOf" srcId="{6D45A720-5CA1-402C-B9F4-FD3FDCC335C9}" destId="{F1FF40A5-0F0E-4E2A-B388-4FD1E19134E5}" srcOrd="0" destOrd="0" presId="urn:microsoft.com/office/officeart/2005/8/layout/vList4"/>
    <dgm:cxn modelId="{E90C46D7-7132-4AD1-91DE-2AF617914A34}" type="presOf" srcId="{38E4FDEE-89DA-4323-8DBB-C513FA109C36}" destId="{FCB7F566-3E19-4632-B8FF-D5DE3758010F}" srcOrd="0" destOrd="0" presId="urn:microsoft.com/office/officeart/2005/8/layout/vList4"/>
    <dgm:cxn modelId="{F1AF2C64-9574-4AF7-AC32-F0AE324857DF}" type="presOf" srcId="{0E4EEA26-50CC-4828-BF5E-B19D3AC225E6}" destId="{410FBB00-069E-41C1-869D-43E53EE4B009}" srcOrd="0" destOrd="0" presId="urn:microsoft.com/office/officeart/2005/8/layout/vList4"/>
    <dgm:cxn modelId="{763B5D0D-2D37-4232-935B-AFB895C8BAB7}" type="presOf" srcId="{2C475E01-286D-4F1C-AE82-C63DE4D2DE8D}" destId="{DBB5949A-AEF4-4EE2-B7DA-6854C8A88CC0}" srcOrd="1" destOrd="0" presId="urn:microsoft.com/office/officeart/2005/8/layout/vList4"/>
    <dgm:cxn modelId="{DA67F3C9-B11C-4B55-8F37-B834768DFAAF}" type="presOf" srcId="{2C475E01-286D-4F1C-AE82-C63DE4D2DE8D}" destId="{D6C83691-CDB3-4EA9-871B-5431AEB0E8DF}" srcOrd="0" destOrd="0" presId="urn:microsoft.com/office/officeart/2005/8/layout/vList4"/>
    <dgm:cxn modelId="{9E3E536B-AB56-413C-A51E-5A1EBF40EFFF}" srcId="{BE3B7971-BD14-4227-BB7B-2F5228D0E98C}" destId="{2C475E01-286D-4F1C-AE82-C63DE4D2DE8D}" srcOrd="1" destOrd="0" parTransId="{9FCE4B83-B79C-4CBE-9956-8D4C58399052}" sibTransId="{9387F2D9-52C6-4000-B564-392182D3F3CA}"/>
    <dgm:cxn modelId="{26A525DC-44B1-452B-9B5F-86B115C0D383}" type="presOf" srcId="{0E4EEA26-50CC-4828-BF5E-B19D3AC225E6}" destId="{93609C51-91E9-4E64-9589-6474577EAA7A}" srcOrd="1" destOrd="0" presId="urn:microsoft.com/office/officeart/2005/8/layout/vList4"/>
    <dgm:cxn modelId="{5426CD13-D6A2-43E8-84CD-FBC80C04C13F}" type="presOf" srcId="{6F0744E7-1F23-477A-8758-6A8EDDED1180}" destId="{8A6D0E6D-2EC4-4104-950B-985B26EF5159}" srcOrd="1" destOrd="0" presId="urn:microsoft.com/office/officeart/2005/8/layout/vList4"/>
    <dgm:cxn modelId="{3B3A0313-2178-40BF-9BBC-E2CE78B7ECD0}" srcId="{BE3B7971-BD14-4227-BB7B-2F5228D0E98C}" destId="{6F0744E7-1F23-477A-8758-6A8EDDED1180}" srcOrd="3" destOrd="0" parTransId="{57D17C6C-F744-4A7C-924F-0AD2DEAD3A06}" sibTransId="{30B4A307-5BD5-42A0-8B0A-5AFF0B32E18B}"/>
    <dgm:cxn modelId="{B673E0BB-D9EE-478F-B493-71FB17BD29B7}" type="presOf" srcId="{BE3B7971-BD14-4227-BB7B-2F5228D0E98C}" destId="{919039D9-64D2-4FF0-A2B4-0AAFDB79E4F4}" srcOrd="0" destOrd="0" presId="urn:microsoft.com/office/officeart/2005/8/layout/vList4"/>
    <dgm:cxn modelId="{8E850EC3-05D5-420B-8857-D972257A2939}" srcId="{BE3B7971-BD14-4227-BB7B-2F5228D0E98C}" destId="{38E4FDEE-89DA-4323-8DBB-C513FA109C36}" srcOrd="2" destOrd="0" parTransId="{ECC5BDBE-EB0B-4C90-84FB-1C9179F02ACF}" sibTransId="{812FCDA5-63A5-41D6-BAFC-3C6E349D566B}"/>
    <dgm:cxn modelId="{91DB6473-D373-479F-89F8-A7611C900BFD}" type="presOf" srcId="{6D45A720-5CA1-402C-B9F4-FD3FDCC335C9}" destId="{9F359AA7-03A3-4E0D-B1BA-5E85A389FBB8}" srcOrd="1" destOrd="0" presId="urn:microsoft.com/office/officeart/2005/8/layout/vList4"/>
    <dgm:cxn modelId="{EC780B1D-45FA-456C-9B98-136BA804480F}" type="presOf" srcId="{38E4FDEE-89DA-4323-8DBB-C513FA109C36}" destId="{8F3C94F8-1489-4D8B-8D2E-7960A58ECDF0}" srcOrd="1" destOrd="0" presId="urn:microsoft.com/office/officeart/2005/8/layout/vList4"/>
    <dgm:cxn modelId="{CA4E9D6F-C8A8-4651-96A7-FC8F33AB57C4}" srcId="{BE3B7971-BD14-4227-BB7B-2F5228D0E98C}" destId="{0E4EEA26-50CC-4828-BF5E-B19D3AC225E6}" srcOrd="0" destOrd="0" parTransId="{F09DC078-767E-4148-800E-E959787E1FEF}" sibTransId="{C43508F3-678F-426A-96BE-92DCCB3FEF0E}"/>
    <dgm:cxn modelId="{C1CD3227-A2F1-4CE1-8E72-0BBDFE10C561}" type="presParOf" srcId="{919039D9-64D2-4FF0-A2B4-0AAFDB79E4F4}" destId="{512A5458-3760-407F-A856-0E459A1AD205}" srcOrd="0" destOrd="0" presId="urn:microsoft.com/office/officeart/2005/8/layout/vList4"/>
    <dgm:cxn modelId="{2A494E06-97D7-4E31-BCAA-8ABF978A7A55}" type="presParOf" srcId="{512A5458-3760-407F-A856-0E459A1AD205}" destId="{410FBB00-069E-41C1-869D-43E53EE4B009}" srcOrd="0" destOrd="0" presId="urn:microsoft.com/office/officeart/2005/8/layout/vList4"/>
    <dgm:cxn modelId="{DF2CC80D-C8DE-4B6B-BA98-69CCD481B58D}" type="presParOf" srcId="{512A5458-3760-407F-A856-0E459A1AD205}" destId="{41FA507F-4151-484B-A305-E7493B84BF12}" srcOrd="1" destOrd="0" presId="urn:microsoft.com/office/officeart/2005/8/layout/vList4"/>
    <dgm:cxn modelId="{C7863493-873C-4B7E-B857-650FC3F7DD17}" type="presParOf" srcId="{512A5458-3760-407F-A856-0E459A1AD205}" destId="{93609C51-91E9-4E64-9589-6474577EAA7A}" srcOrd="2" destOrd="0" presId="urn:microsoft.com/office/officeart/2005/8/layout/vList4"/>
    <dgm:cxn modelId="{84137B75-B7A4-42FB-A181-5970B686264A}" type="presParOf" srcId="{919039D9-64D2-4FF0-A2B4-0AAFDB79E4F4}" destId="{05A66A29-9985-4F91-BFE0-0FC535927CDB}" srcOrd="1" destOrd="0" presId="urn:microsoft.com/office/officeart/2005/8/layout/vList4"/>
    <dgm:cxn modelId="{BE655975-CB55-4C66-81A6-3DD10FE8386A}" type="presParOf" srcId="{919039D9-64D2-4FF0-A2B4-0AAFDB79E4F4}" destId="{53E27A77-A973-4052-AA12-2F68FF68EF34}" srcOrd="2" destOrd="0" presId="urn:microsoft.com/office/officeart/2005/8/layout/vList4"/>
    <dgm:cxn modelId="{C512F37E-C6BC-4273-9204-F3150FF3CD65}" type="presParOf" srcId="{53E27A77-A973-4052-AA12-2F68FF68EF34}" destId="{D6C83691-CDB3-4EA9-871B-5431AEB0E8DF}" srcOrd="0" destOrd="0" presId="urn:microsoft.com/office/officeart/2005/8/layout/vList4"/>
    <dgm:cxn modelId="{BFD95AF3-0DD9-4D10-ACE9-785784850CCF}" type="presParOf" srcId="{53E27A77-A973-4052-AA12-2F68FF68EF34}" destId="{46E620D9-3804-4984-8900-E27FAE5CBD77}" srcOrd="1" destOrd="0" presId="urn:microsoft.com/office/officeart/2005/8/layout/vList4"/>
    <dgm:cxn modelId="{E28D1484-B48D-441F-A77E-88903EEC57AB}" type="presParOf" srcId="{53E27A77-A973-4052-AA12-2F68FF68EF34}" destId="{DBB5949A-AEF4-4EE2-B7DA-6854C8A88CC0}" srcOrd="2" destOrd="0" presId="urn:microsoft.com/office/officeart/2005/8/layout/vList4"/>
    <dgm:cxn modelId="{37B3F490-970D-436E-809A-83E857DD668E}" type="presParOf" srcId="{919039D9-64D2-4FF0-A2B4-0AAFDB79E4F4}" destId="{2B52094D-DA3C-48A7-AC06-E40DF486860A}" srcOrd="3" destOrd="0" presId="urn:microsoft.com/office/officeart/2005/8/layout/vList4"/>
    <dgm:cxn modelId="{6887CE78-A222-428A-AA9A-D99B623B9202}" type="presParOf" srcId="{919039D9-64D2-4FF0-A2B4-0AAFDB79E4F4}" destId="{E87C5EDF-2CC6-4385-81A0-6BDBC5104C58}" srcOrd="4" destOrd="0" presId="urn:microsoft.com/office/officeart/2005/8/layout/vList4"/>
    <dgm:cxn modelId="{DDFD533C-20DE-47F7-A4F2-CF4479BB8AF9}" type="presParOf" srcId="{E87C5EDF-2CC6-4385-81A0-6BDBC5104C58}" destId="{FCB7F566-3E19-4632-B8FF-D5DE3758010F}" srcOrd="0" destOrd="0" presId="urn:microsoft.com/office/officeart/2005/8/layout/vList4"/>
    <dgm:cxn modelId="{6D4C0708-3A9F-48D8-AD16-8158951461C8}" type="presParOf" srcId="{E87C5EDF-2CC6-4385-81A0-6BDBC5104C58}" destId="{C3A32343-4F10-463F-A71C-0971B6622876}" srcOrd="1" destOrd="0" presId="urn:microsoft.com/office/officeart/2005/8/layout/vList4"/>
    <dgm:cxn modelId="{ED08665A-4F09-44CF-9547-DC7F0D51D8F5}" type="presParOf" srcId="{E87C5EDF-2CC6-4385-81A0-6BDBC5104C58}" destId="{8F3C94F8-1489-4D8B-8D2E-7960A58ECDF0}" srcOrd="2" destOrd="0" presId="urn:microsoft.com/office/officeart/2005/8/layout/vList4"/>
    <dgm:cxn modelId="{731125BF-EB7D-4B0A-B92F-C3C24EB792FC}" type="presParOf" srcId="{919039D9-64D2-4FF0-A2B4-0AAFDB79E4F4}" destId="{F1DA41BF-B762-4C69-8B51-2C587E385EBD}" srcOrd="5" destOrd="0" presId="urn:microsoft.com/office/officeart/2005/8/layout/vList4"/>
    <dgm:cxn modelId="{9C821055-8972-4551-8780-F830DA505791}" type="presParOf" srcId="{919039D9-64D2-4FF0-A2B4-0AAFDB79E4F4}" destId="{58848A86-1846-4B36-81A6-93F23DBE3099}" srcOrd="6" destOrd="0" presId="urn:microsoft.com/office/officeart/2005/8/layout/vList4"/>
    <dgm:cxn modelId="{D19BCD75-CE92-4974-B11C-BEEF5FD84D34}" type="presParOf" srcId="{58848A86-1846-4B36-81A6-93F23DBE3099}" destId="{3BAE7C58-C66B-4D04-A06E-F8F66A04A376}" srcOrd="0" destOrd="0" presId="urn:microsoft.com/office/officeart/2005/8/layout/vList4"/>
    <dgm:cxn modelId="{CDEF8EA0-8B64-4A13-9947-C20CAEA744E9}" type="presParOf" srcId="{58848A86-1846-4B36-81A6-93F23DBE3099}" destId="{36E27576-C7FB-4928-B941-E32D8B530986}" srcOrd="1" destOrd="0" presId="urn:microsoft.com/office/officeart/2005/8/layout/vList4"/>
    <dgm:cxn modelId="{68E500FE-CA53-409F-837A-633617B21E2C}" type="presParOf" srcId="{58848A86-1846-4B36-81A6-93F23DBE3099}" destId="{8A6D0E6D-2EC4-4104-950B-985B26EF5159}" srcOrd="2" destOrd="0" presId="urn:microsoft.com/office/officeart/2005/8/layout/vList4"/>
    <dgm:cxn modelId="{47F91BD4-DACE-4EE8-BCB4-34B60237A8FA}" type="presParOf" srcId="{919039D9-64D2-4FF0-A2B4-0AAFDB79E4F4}" destId="{757CCFDA-C5A9-4C6A-A9C6-DA0F5F91DCD1}" srcOrd="7" destOrd="0" presId="urn:microsoft.com/office/officeart/2005/8/layout/vList4"/>
    <dgm:cxn modelId="{0263CF89-AB5C-4C51-9FF2-04804109FF50}" type="presParOf" srcId="{919039D9-64D2-4FF0-A2B4-0AAFDB79E4F4}" destId="{5D0B6340-5494-4175-BEB8-7C1DE51CDA8D}" srcOrd="8" destOrd="0" presId="urn:microsoft.com/office/officeart/2005/8/layout/vList4"/>
    <dgm:cxn modelId="{8747E012-06F9-4E69-89D6-22EA3A105B12}" type="presParOf" srcId="{5D0B6340-5494-4175-BEB8-7C1DE51CDA8D}" destId="{F1FF40A5-0F0E-4E2A-B388-4FD1E19134E5}" srcOrd="0" destOrd="0" presId="urn:microsoft.com/office/officeart/2005/8/layout/vList4"/>
    <dgm:cxn modelId="{B9D71EFA-D501-48E6-9950-81C74BF60940}" type="presParOf" srcId="{5D0B6340-5494-4175-BEB8-7C1DE51CDA8D}" destId="{1D90C7C2-C646-45A8-B5C9-479FD42E3DF8}" srcOrd="1" destOrd="0" presId="urn:microsoft.com/office/officeart/2005/8/layout/vList4"/>
    <dgm:cxn modelId="{3E8839C1-5C68-4CAF-A618-84289FFB1E15}" type="presParOf" srcId="{5D0B6340-5494-4175-BEB8-7C1DE51CDA8D}" destId="{9F359AA7-03A3-4E0D-B1BA-5E85A389FBB8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B73ABBF-7F0A-4237-9205-5A781ADC5F9D}" type="doc">
      <dgm:prSet loTypeId="urn:microsoft.com/office/officeart/2005/8/layout/funnel1" loCatId="process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42F5CCD6-168F-421C-98D4-0F1028788FD8}">
      <dgm:prSet phldrT="[Текст]"/>
      <dgm:spPr/>
      <dgm:t>
        <a:bodyPr/>
        <a:lstStyle/>
        <a:p>
          <a:r>
            <a:rPr lang="ru-RU" dirty="0" smtClean="0"/>
            <a:t>5Б</a:t>
          </a:r>
          <a:endParaRPr lang="ru-RU" dirty="0"/>
        </a:p>
      </dgm:t>
    </dgm:pt>
    <dgm:pt modelId="{9A01899D-7493-4128-98A2-A06E67221BC1}" type="parTrans" cxnId="{2BC0FDFA-C2BD-4A0C-97A1-B9CC7AF8EDEE}">
      <dgm:prSet/>
      <dgm:spPr/>
      <dgm:t>
        <a:bodyPr/>
        <a:lstStyle/>
        <a:p>
          <a:endParaRPr lang="ru-RU"/>
        </a:p>
      </dgm:t>
    </dgm:pt>
    <dgm:pt modelId="{1E84645B-671B-4A70-8EC3-73910BFB74A7}" type="sibTrans" cxnId="{2BC0FDFA-C2BD-4A0C-97A1-B9CC7AF8EDEE}">
      <dgm:prSet/>
      <dgm:spPr/>
      <dgm:t>
        <a:bodyPr/>
        <a:lstStyle/>
        <a:p>
          <a:endParaRPr lang="ru-RU"/>
        </a:p>
      </dgm:t>
    </dgm:pt>
    <dgm:pt modelId="{BE3CE369-7772-4AF4-ACA7-1ADDDE64BD4F}">
      <dgm:prSet phldrT="[Текст]"/>
      <dgm:spPr/>
      <dgm:t>
        <a:bodyPr/>
        <a:lstStyle/>
        <a:p>
          <a:r>
            <a:rPr lang="ru-RU" dirty="0" smtClean="0"/>
            <a:t>5А</a:t>
          </a:r>
          <a:endParaRPr lang="ru-RU" dirty="0"/>
        </a:p>
      </dgm:t>
    </dgm:pt>
    <dgm:pt modelId="{D39C0FAA-8CF0-42E1-9BA7-0C998FA57BCC}" type="parTrans" cxnId="{5B10FC56-59A0-4B7F-BCC7-72AD92BAC919}">
      <dgm:prSet/>
      <dgm:spPr/>
      <dgm:t>
        <a:bodyPr/>
        <a:lstStyle/>
        <a:p>
          <a:endParaRPr lang="ru-RU"/>
        </a:p>
      </dgm:t>
    </dgm:pt>
    <dgm:pt modelId="{B7A0472C-FFDF-4023-9B0C-5F623DE086A3}" type="sibTrans" cxnId="{5B10FC56-59A0-4B7F-BCC7-72AD92BAC919}">
      <dgm:prSet/>
      <dgm:spPr/>
      <dgm:t>
        <a:bodyPr/>
        <a:lstStyle/>
        <a:p>
          <a:endParaRPr lang="ru-RU"/>
        </a:p>
      </dgm:t>
    </dgm:pt>
    <dgm:pt modelId="{EE99C54D-A1D9-4706-9D0B-F3AF83290B35}">
      <dgm:prSet phldrT="[Текст]"/>
      <dgm:spPr/>
      <dgm:t>
        <a:bodyPr/>
        <a:lstStyle/>
        <a:p>
          <a:r>
            <a:rPr lang="ru-RU" dirty="0" smtClean="0"/>
            <a:t>5В</a:t>
          </a:r>
          <a:endParaRPr lang="ru-RU" dirty="0"/>
        </a:p>
      </dgm:t>
    </dgm:pt>
    <dgm:pt modelId="{A5A1538C-C7F8-4732-B1BE-AEE3C918B73F}" type="sibTrans" cxnId="{D1B056B3-5B59-4C4D-9789-06172E638A95}">
      <dgm:prSet/>
      <dgm:spPr/>
      <dgm:t>
        <a:bodyPr/>
        <a:lstStyle/>
        <a:p>
          <a:endParaRPr lang="ru-RU"/>
        </a:p>
      </dgm:t>
    </dgm:pt>
    <dgm:pt modelId="{97946D3F-969E-42BD-8B74-161E08EDDB73}" type="parTrans" cxnId="{D1B056B3-5B59-4C4D-9789-06172E638A95}">
      <dgm:prSet/>
      <dgm:spPr/>
      <dgm:t>
        <a:bodyPr/>
        <a:lstStyle/>
        <a:p>
          <a:endParaRPr lang="ru-RU"/>
        </a:p>
      </dgm:t>
    </dgm:pt>
    <dgm:pt modelId="{09DD73E3-9152-455D-8D1F-207A41C1D43D}">
      <dgm:prSet phldrT="[Текст]"/>
      <dgm:spPr/>
      <dgm:t>
        <a:bodyPr/>
        <a:lstStyle/>
        <a:p>
          <a:r>
            <a:rPr lang="ru-RU" dirty="0" smtClean="0"/>
            <a:t>-</a:t>
          </a:r>
          <a:endParaRPr lang="ru-RU" dirty="0"/>
        </a:p>
      </dgm:t>
    </dgm:pt>
    <dgm:pt modelId="{A64F5F5E-5001-41CF-8985-E46F4798D2CD}" type="sibTrans" cxnId="{F9C36BCB-51C7-47A9-8B62-701877C77944}">
      <dgm:prSet/>
      <dgm:spPr/>
      <dgm:t>
        <a:bodyPr/>
        <a:lstStyle/>
        <a:p>
          <a:endParaRPr lang="ru-RU"/>
        </a:p>
      </dgm:t>
    </dgm:pt>
    <dgm:pt modelId="{CB528A7E-564A-4966-A443-27FB5576633A}" type="parTrans" cxnId="{F9C36BCB-51C7-47A9-8B62-701877C77944}">
      <dgm:prSet/>
      <dgm:spPr/>
      <dgm:t>
        <a:bodyPr/>
        <a:lstStyle/>
        <a:p>
          <a:endParaRPr lang="ru-RU"/>
        </a:p>
      </dgm:t>
    </dgm:pt>
    <dgm:pt modelId="{BE9E6458-C743-4351-9144-D3F0C652B8F3}" type="pres">
      <dgm:prSet presAssocID="{4B73ABBF-7F0A-4237-9205-5A781ADC5F9D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66A630D-602A-4FBF-BE44-F96F3DCA7164}" type="pres">
      <dgm:prSet presAssocID="{4B73ABBF-7F0A-4237-9205-5A781ADC5F9D}" presName="ellipse" presStyleLbl="trBgShp" presStyleIdx="0" presStyleCnt="1" custScaleX="158540"/>
      <dgm:spPr/>
    </dgm:pt>
    <dgm:pt modelId="{884B00E8-54E0-488C-BDA3-077A8FD62BA6}" type="pres">
      <dgm:prSet presAssocID="{4B73ABBF-7F0A-4237-9205-5A781ADC5F9D}" presName="arrow1" presStyleLbl="fgShp" presStyleIdx="0" presStyleCnt="1"/>
      <dgm:spPr/>
    </dgm:pt>
    <dgm:pt modelId="{1BD30886-9F92-4C24-A219-1877F2E968E9}" type="pres">
      <dgm:prSet presAssocID="{4B73ABBF-7F0A-4237-9205-5A781ADC5F9D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A97576-EFDE-4E2E-BA74-D75E46260100}" type="pres">
      <dgm:prSet presAssocID="{BE3CE369-7772-4AF4-ACA7-1ADDDE64BD4F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2A800C-EF89-4590-99D3-1E7ED15E628A}" type="pres">
      <dgm:prSet presAssocID="{EE99C54D-A1D9-4706-9D0B-F3AF83290B35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09CB45-6930-471A-8F53-29BC54BF0718}" type="pres">
      <dgm:prSet presAssocID="{09DD73E3-9152-455D-8D1F-207A41C1D43D}" presName="item3" presStyleLbl="node1" presStyleIdx="2" presStyleCnt="3" custLinFactNeighborX="-3711" custLinFactNeighborY="-85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F38241-9B7B-43F5-B999-B3FDD3F72122}" type="pres">
      <dgm:prSet presAssocID="{4B73ABBF-7F0A-4237-9205-5A781ADC5F9D}" presName="funnel" presStyleLbl="trAlignAcc1" presStyleIdx="0" presStyleCnt="1" custScaleX="157948"/>
      <dgm:spPr/>
    </dgm:pt>
  </dgm:ptLst>
  <dgm:cxnLst>
    <dgm:cxn modelId="{C9732B9F-4F55-4EBE-AB36-4B2AA39136ED}" type="presOf" srcId="{4B73ABBF-7F0A-4237-9205-5A781ADC5F9D}" destId="{BE9E6458-C743-4351-9144-D3F0C652B8F3}" srcOrd="0" destOrd="0" presId="urn:microsoft.com/office/officeart/2005/8/layout/funnel1"/>
    <dgm:cxn modelId="{489300A2-1B5D-4AA8-A4CA-CD7C97AA900F}" type="presOf" srcId="{BE3CE369-7772-4AF4-ACA7-1ADDDE64BD4F}" destId="{552A800C-EF89-4590-99D3-1E7ED15E628A}" srcOrd="0" destOrd="0" presId="urn:microsoft.com/office/officeart/2005/8/layout/funnel1"/>
    <dgm:cxn modelId="{AD39F40E-5205-47AF-AD51-8306489B5D30}" type="presOf" srcId="{42F5CCD6-168F-421C-98D4-0F1028788FD8}" destId="{EE09CB45-6930-471A-8F53-29BC54BF0718}" srcOrd="0" destOrd="0" presId="urn:microsoft.com/office/officeart/2005/8/layout/funnel1"/>
    <dgm:cxn modelId="{D187BC6A-73C5-4B7F-BE16-8A01630B5A34}" type="presOf" srcId="{EE99C54D-A1D9-4706-9D0B-F3AF83290B35}" destId="{14A97576-EFDE-4E2E-BA74-D75E46260100}" srcOrd="0" destOrd="0" presId="urn:microsoft.com/office/officeart/2005/8/layout/funnel1"/>
    <dgm:cxn modelId="{31D1BD52-DB49-410A-B860-E1A63DC06735}" type="presOf" srcId="{09DD73E3-9152-455D-8D1F-207A41C1D43D}" destId="{1BD30886-9F92-4C24-A219-1877F2E968E9}" srcOrd="0" destOrd="0" presId="urn:microsoft.com/office/officeart/2005/8/layout/funnel1"/>
    <dgm:cxn modelId="{F9C36BCB-51C7-47A9-8B62-701877C77944}" srcId="{4B73ABBF-7F0A-4237-9205-5A781ADC5F9D}" destId="{09DD73E3-9152-455D-8D1F-207A41C1D43D}" srcOrd="3" destOrd="0" parTransId="{CB528A7E-564A-4966-A443-27FB5576633A}" sibTransId="{A64F5F5E-5001-41CF-8985-E46F4798D2CD}"/>
    <dgm:cxn modelId="{D1B056B3-5B59-4C4D-9789-06172E638A95}" srcId="{4B73ABBF-7F0A-4237-9205-5A781ADC5F9D}" destId="{EE99C54D-A1D9-4706-9D0B-F3AF83290B35}" srcOrd="2" destOrd="0" parTransId="{97946D3F-969E-42BD-8B74-161E08EDDB73}" sibTransId="{A5A1538C-C7F8-4732-B1BE-AEE3C918B73F}"/>
    <dgm:cxn modelId="{5B10FC56-59A0-4B7F-BCC7-72AD92BAC919}" srcId="{4B73ABBF-7F0A-4237-9205-5A781ADC5F9D}" destId="{BE3CE369-7772-4AF4-ACA7-1ADDDE64BD4F}" srcOrd="1" destOrd="0" parTransId="{D39C0FAA-8CF0-42E1-9BA7-0C998FA57BCC}" sibTransId="{B7A0472C-FFDF-4023-9B0C-5F623DE086A3}"/>
    <dgm:cxn modelId="{2BC0FDFA-C2BD-4A0C-97A1-B9CC7AF8EDEE}" srcId="{4B73ABBF-7F0A-4237-9205-5A781ADC5F9D}" destId="{42F5CCD6-168F-421C-98D4-0F1028788FD8}" srcOrd="0" destOrd="0" parTransId="{9A01899D-7493-4128-98A2-A06E67221BC1}" sibTransId="{1E84645B-671B-4A70-8EC3-73910BFB74A7}"/>
    <dgm:cxn modelId="{B58DB564-1FEF-4C2F-9A7D-CA8707629176}" type="presParOf" srcId="{BE9E6458-C743-4351-9144-D3F0C652B8F3}" destId="{166A630D-602A-4FBF-BE44-F96F3DCA7164}" srcOrd="0" destOrd="0" presId="urn:microsoft.com/office/officeart/2005/8/layout/funnel1"/>
    <dgm:cxn modelId="{24F143A6-0FC9-48F0-A585-F95CFD88EF7E}" type="presParOf" srcId="{BE9E6458-C743-4351-9144-D3F0C652B8F3}" destId="{884B00E8-54E0-488C-BDA3-077A8FD62BA6}" srcOrd="1" destOrd="0" presId="urn:microsoft.com/office/officeart/2005/8/layout/funnel1"/>
    <dgm:cxn modelId="{9E52654D-1A88-4E66-B140-11E3E73D6800}" type="presParOf" srcId="{BE9E6458-C743-4351-9144-D3F0C652B8F3}" destId="{1BD30886-9F92-4C24-A219-1877F2E968E9}" srcOrd="2" destOrd="0" presId="urn:microsoft.com/office/officeart/2005/8/layout/funnel1"/>
    <dgm:cxn modelId="{14BF1EBE-7734-4DBF-BA59-9FA24FABBD9F}" type="presParOf" srcId="{BE9E6458-C743-4351-9144-D3F0C652B8F3}" destId="{14A97576-EFDE-4E2E-BA74-D75E46260100}" srcOrd="3" destOrd="0" presId="urn:microsoft.com/office/officeart/2005/8/layout/funnel1"/>
    <dgm:cxn modelId="{07BC4D42-943E-4B26-882F-4B98E85F5F98}" type="presParOf" srcId="{BE9E6458-C743-4351-9144-D3F0C652B8F3}" destId="{552A800C-EF89-4590-99D3-1E7ED15E628A}" srcOrd="4" destOrd="0" presId="urn:microsoft.com/office/officeart/2005/8/layout/funnel1"/>
    <dgm:cxn modelId="{413D8A64-2CB7-4A62-8BBD-D5597CF5D296}" type="presParOf" srcId="{BE9E6458-C743-4351-9144-D3F0C652B8F3}" destId="{EE09CB45-6930-471A-8F53-29BC54BF0718}" srcOrd="5" destOrd="0" presId="urn:microsoft.com/office/officeart/2005/8/layout/funnel1"/>
    <dgm:cxn modelId="{3FE3DE85-59F5-4676-B9B4-1C1A7FA2912F}" type="presParOf" srcId="{BE9E6458-C743-4351-9144-D3F0C652B8F3}" destId="{92F38241-9B7B-43F5-B999-B3FDD3F72122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9C64F11-79C9-43D1-AB2A-24869821F8D3}" type="doc">
      <dgm:prSet loTypeId="urn:microsoft.com/office/officeart/2005/8/layout/venn3" loCatId="relationship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9CE2B4AE-16DF-4B90-9E80-1025169AA6BA}">
      <dgm:prSet phldrT="[Текст]"/>
      <dgm:spPr/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C69B4C95-27C7-430B-95C5-D99E4778B428}" type="parTrans" cxnId="{25BC2A03-D72E-499E-9696-6266289F08DE}">
      <dgm:prSet/>
      <dgm:spPr/>
      <dgm:t>
        <a:bodyPr/>
        <a:lstStyle/>
        <a:p>
          <a:endParaRPr lang="ru-RU"/>
        </a:p>
      </dgm:t>
    </dgm:pt>
    <dgm:pt modelId="{E39547A7-ABEE-4FC3-9052-F65728D15DA7}" type="sibTrans" cxnId="{25BC2A03-D72E-499E-9696-6266289F08DE}">
      <dgm:prSet/>
      <dgm:spPr/>
      <dgm:t>
        <a:bodyPr/>
        <a:lstStyle/>
        <a:p>
          <a:endParaRPr lang="ru-RU"/>
        </a:p>
      </dgm:t>
    </dgm:pt>
    <dgm:pt modelId="{E0AA1571-1580-4BDC-9CDA-B45BB93C332C}">
      <dgm:prSet phldrT="[Текст]"/>
      <dgm:spPr/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59B3843E-6886-4B0F-8DD3-4302E42CE5E2}" type="parTrans" cxnId="{A1B5FA20-67FE-4166-B801-43A48A562A40}">
      <dgm:prSet/>
      <dgm:spPr/>
      <dgm:t>
        <a:bodyPr/>
        <a:lstStyle/>
        <a:p>
          <a:endParaRPr lang="ru-RU"/>
        </a:p>
      </dgm:t>
    </dgm:pt>
    <dgm:pt modelId="{6720981D-FACB-428B-A468-FECD93191FC6}" type="sibTrans" cxnId="{A1B5FA20-67FE-4166-B801-43A48A562A40}">
      <dgm:prSet/>
      <dgm:spPr/>
      <dgm:t>
        <a:bodyPr/>
        <a:lstStyle/>
        <a:p>
          <a:endParaRPr lang="ru-RU"/>
        </a:p>
      </dgm:t>
    </dgm:pt>
    <dgm:pt modelId="{9A802596-3CB8-4533-96FC-479346CF5F0C}">
      <dgm:prSet phldrT="[Текст]"/>
      <dgm:spPr/>
      <dgm:t>
        <a:bodyPr/>
        <a:lstStyle/>
        <a:p>
          <a:r>
            <a:rPr lang="ru-RU" dirty="0" smtClean="0"/>
            <a:t>3</a:t>
          </a:r>
          <a:endParaRPr lang="ru-RU" dirty="0"/>
        </a:p>
      </dgm:t>
    </dgm:pt>
    <dgm:pt modelId="{4D1052C0-8C21-4106-BC53-E1C8FB2294A0}" type="parTrans" cxnId="{EC3ED974-059F-45FE-9AE5-B8F833AE79F1}">
      <dgm:prSet/>
      <dgm:spPr/>
      <dgm:t>
        <a:bodyPr/>
        <a:lstStyle/>
        <a:p>
          <a:endParaRPr lang="ru-RU"/>
        </a:p>
      </dgm:t>
    </dgm:pt>
    <dgm:pt modelId="{D0CA4CB4-6B7D-4FC5-AB29-23A6FC4B05D2}" type="sibTrans" cxnId="{EC3ED974-059F-45FE-9AE5-B8F833AE79F1}">
      <dgm:prSet/>
      <dgm:spPr/>
      <dgm:t>
        <a:bodyPr/>
        <a:lstStyle/>
        <a:p>
          <a:endParaRPr lang="ru-RU"/>
        </a:p>
      </dgm:t>
    </dgm:pt>
    <dgm:pt modelId="{CFFEFC6D-D7B5-43B4-A39A-DD0109F1DC44}">
      <dgm:prSet phldrT="[Текст]"/>
      <dgm:spPr/>
      <dgm:t>
        <a:bodyPr/>
        <a:lstStyle/>
        <a:p>
          <a:r>
            <a:rPr lang="ru-RU" dirty="0" smtClean="0"/>
            <a:t>6</a:t>
          </a:r>
          <a:endParaRPr lang="ru-RU" dirty="0"/>
        </a:p>
      </dgm:t>
    </dgm:pt>
    <dgm:pt modelId="{D6077B39-A17F-4056-88AF-3FADA12F46F0}" type="parTrans" cxnId="{BCDC42B4-FFE5-4ECA-87C6-3762CD046D89}">
      <dgm:prSet/>
      <dgm:spPr/>
      <dgm:t>
        <a:bodyPr/>
        <a:lstStyle/>
        <a:p>
          <a:endParaRPr lang="ru-RU"/>
        </a:p>
      </dgm:t>
    </dgm:pt>
    <dgm:pt modelId="{D3C07079-D593-47AC-A711-283AE09A14FC}" type="sibTrans" cxnId="{BCDC42B4-FFE5-4ECA-87C6-3762CD046D89}">
      <dgm:prSet/>
      <dgm:spPr/>
      <dgm:t>
        <a:bodyPr/>
        <a:lstStyle/>
        <a:p>
          <a:endParaRPr lang="ru-RU"/>
        </a:p>
      </dgm:t>
    </dgm:pt>
    <dgm:pt modelId="{70D6C1FF-8583-4D3C-AB4D-D57736094E8F}">
      <dgm:prSet phldrT="[Текст]"/>
      <dgm:spPr/>
      <dgm:t>
        <a:bodyPr/>
        <a:lstStyle/>
        <a:p>
          <a:r>
            <a:rPr lang="ru-RU" dirty="0" smtClean="0"/>
            <a:t>4</a:t>
          </a:r>
          <a:endParaRPr lang="ru-RU" dirty="0"/>
        </a:p>
      </dgm:t>
    </dgm:pt>
    <dgm:pt modelId="{3D3CD63B-1954-473F-A9C1-84111403C824}" type="parTrans" cxnId="{6F351235-AD07-4A63-B5A8-8FA75A50FD98}">
      <dgm:prSet/>
      <dgm:spPr/>
      <dgm:t>
        <a:bodyPr/>
        <a:lstStyle/>
        <a:p>
          <a:endParaRPr lang="ru-RU"/>
        </a:p>
      </dgm:t>
    </dgm:pt>
    <dgm:pt modelId="{CAAB577F-7442-475C-8844-BE3A9269924E}" type="sibTrans" cxnId="{6F351235-AD07-4A63-B5A8-8FA75A50FD98}">
      <dgm:prSet/>
      <dgm:spPr/>
      <dgm:t>
        <a:bodyPr/>
        <a:lstStyle/>
        <a:p>
          <a:endParaRPr lang="ru-RU"/>
        </a:p>
      </dgm:t>
    </dgm:pt>
    <dgm:pt modelId="{E80F9A3D-A632-43DE-A75D-CCCD130F1324}">
      <dgm:prSet phldrT="[Текст]"/>
      <dgm:spPr/>
      <dgm:t>
        <a:bodyPr/>
        <a:lstStyle/>
        <a:p>
          <a:r>
            <a:rPr lang="ru-RU" dirty="0" smtClean="0"/>
            <a:t>5</a:t>
          </a:r>
          <a:endParaRPr lang="ru-RU" dirty="0"/>
        </a:p>
      </dgm:t>
    </dgm:pt>
    <dgm:pt modelId="{12A2301C-1AD8-4052-99E2-CF5B21596DD7}" type="parTrans" cxnId="{6FE2F367-EB54-4644-823A-EF671A6E7A49}">
      <dgm:prSet/>
      <dgm:spPr/>
      <dgm:t>
        <a:bodyPr/>
        <a:lstStyle/>
        <a:p>
          <a:endParaRPr lang="ru-RU"/>
        </a:p>
      </dgm:t>
    </dgm:pt>
    <dgm:pt modelId="{9188EB75-850B-44A4-9010-070D1B674687}" type="sibTrans" cxnId="{6FE2F367-EB54-4644-823A-EF671A6E7A49}">
      <dgm:prSet/>
      <dgm:spPr/>
      <dgm:t>
        <a:bodyPr/>
        <a:lstStyle/>
        <a:p>
          <a:endParaRPr lang="ru-RU"/>
        </a:p>
      </dgm:t>
    </dgm:pt>
    <dgm:pt modelId="{EF4EEC03-C266-40D2-ACDA-428434E6A71F}" type="pres">
      <dgm:prSet presAssocID="{09C64F11-79C9-43D1-AB2A-24869821F8D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3EB7026-E022-4C53-804B-02395F1A43C7}" type="pres">
      <dgm:prSet presAssocID="{9CE2B4AE-16DF-4B90-9E80-1025169AA6BA}" presName="Name5" presStyleLbl="vennNode1" presStyleIdx="0" presStyleCnt="6" custLinFactNeighborX="21630" custLinFactNeighborY="534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E51CCF-069C-43C4-BE5F-46BCE6ED17CB}" type="pres">
      <dgm:prSet presAssocID="{E39547A7-ABEE-4FC3-9052-F65728D15DA7}" presName="space" presStyleCnt="0"/>
      <dgm:spPr/>
    </dgm:pt>
    <dgm:pt modelId="{C173629A-A4FB-4B18-A9F0-5972EB9F112F}" type="pres">
      <dgm:prSet presAssocID="{E0AA1571-1580-4BDC-9CDA-B45BB93C332C}" presName="Name5" presStyleLbl="vennNode1" presStyleIdx="1" presStyleCnt="6" custLinFactNeighborX="-71277" custLinFactNeighborY="323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BF760D-329F-4521-934F-BB9F0ECEB4AD}" type="pres">
      <dgm:prSet presAssocID="{6720981D-FACB-428B-A468-FECD93191FC6}" presName="space" presStyleCnt="0"/>
      <dgm:spPr/>
    </dgm:pt>
    <dgm:pt modelId="{7C3C2433-5266-45F6-AF29-D56C33A6FD37}" type="pres">
      <dgm:prSet presAssocID="{9A802596-3CB8-4533-96FC-479346CF5F0C}" presName="Name5" presStyleLbl="vennNode1" presStyleIdx="2" presStyleCnt="6" custLinFactX="-8450" custLinFactNeighborX="-100000" custLinFactNeighborY="139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ADFBFE-5271-42DF-877A-585C692E39A9}" type="pres">
      <dgm:prSet presAssocID="{D0CA4CB4-6B7D-4FC5-AB29-23A6FC4B05D2}" presName="space" presStyleCnt="0"/>
      <dgm:spPr/>
    </dgm:pt>
    <dgm:pt modelId="{E12B5744-0CEB-4494-9CDE-203E89CE0F1E}" type="pres">
      <dgm:prSet presAssocID="{CFFEFC6D-D7B5-43B4-A39A-DD0109F1DC44}" presName="Name5" presStyleLbl="vennNode1" presStyleIdx="3" presStyleCnt="6" custLinFactX="183033" custLinFactNeighborX="200000" custLinFactNeighborY="-478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D7B100-9088-4DC7-B251-CA4C2A82275F}" type="pres">
      <dgm:prSet presAssocID="{D3C07079-D593-47AC-A711-283AE09A14FC}" presName="space" presStyleCnt="0"/>
      <dgm:spPr/>
    </dgm:pt>
    <dgm:pt modelId="{7507002F-F00E-448C-9618-BF6B8BA07E0E}" type="pres">
      <dgm:prSet presAssocID="{70D6C1FF-8583-4D3C-AB4D-D57736094E8F}" presName="Name5" presStyleLbl="vennNode1" presStyleIdx="4" presStyleCnt="6" custLinFactX="-50000" custLinFactNeighborX="-100000" custLinFactNeighborY="534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D259B6-660C-4452-BCBF-2893CCFC24A5}" type="pres">
      <dgm:prSet presAssocID="{CAAB577F-7442-475C-8844-BE3A9269924E}" presName="space" presStyleCnt="0"/>
      <dgm:spPr/>
    </dgm:pt>
    <dgm:pt modelId="{93EEFC04-E119-49BC-A3CC-2C9F0045B6DB}" type="pres">
      <dgm:prSet presAssocID="{E80F9A3D-A632-43DE-A75D-CCCD130F1324}" presName="Name5" presStyleLbl="vennNode1" presStyleIdx="5" presStyleCnt="6" custLinFactX="-55420" custLinFactNeighborX="-100000" custLinFactNeighborY="7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1B5FA20-67FE-4166-B801-43A48A562A40}" srcId="{09C64F11-79C9-43D1-AB2A-24869821F8D3}" destId="{E0AA1571-1580-4BDC-9CDA-B45BB93C332C}" srcOrd="1" destOrd="0" parTransId="{59B3843E-6886-4B0F-8DD3-4302E42CE5E2}" sibTransId="{6720981D-FACB-428B-A468-FECD93191FC6}"/>
    <dgm:cxn modelId="{44B3DFBD-0CAB-4561-A7FB-EE4A240DAD69}" type="presOf" srcId="{E80F9A3D-A632-43DE-A75D-CCCD130F1324}" destId="{93EEFC04-E119-49BC-A3CC-2C9F0045B6DB}" srcOrd="0" destOrd="0" presId="urn:microsoft.com/office/officeart/2005/8/layout/venn3"/>
    <dgm:cxn modelId="{174CA701-873E-489F-82CA-1273B2819FEE}" type="presOf" srcId="{70D6C1FF-8583-4D3C-AB4D-D57736094E8F}" destId="{7507002F-F00E-448C-9618-BF6B8BA07E0E}" srcOrd="0" destOrd="0" presId="urn:microsoft.com/office/officeart/2005/8/layout/venn3"/>
    <dgm:cxn modelId="{6FE2F367-EB54-4644-823A-EF671A6E7A49}" srcId="{09C64F11-79C9-43D1-AB2A-24869821F8D3}" destId="{E80F9A3D-A632-43DE-A75D-CCCD130F1324}" srcOrd="5" destOrd="0" parTransId="{12A2301C-1AD8-4052-99E2-CF5B21596DD7}" sibTransId="{9188EB75-850B-44A4-9010-070D1B674687}"/>
    <dgm:cxn modelId="{EC3ED974-059F-45FE-9AE5-B8F833AE79F1}" srcId="{09C64F11-79C9-43D1-AB2A-24869821F8D3}" destId="{9A802596-3CB8-4533-96FC-479346CF5F0C}" srcOrd="2" destOrd="0" parTransId="{4D1052C0-8C21-4106-BC53-E1C8FB2294A0}" sibTransId="{D0CA4CB4-6B7D-4FC5-AB29-23A6FC4B05D2}"/>
    <dgm:cxn modelId="{AF2EC09E-8B47-4FD6-9870-D9372E249370}" type="presOf" srcId="{9A802596-3CB8-4533-96FC-479346CF5F0C}" destId="{7C3C2433-5266-45F6-AF29-D56C33A6FD37}" srcOrd="0" destOrd="0" presId="urn:microsoft.com/office/officeart/2005/8/layout/venn3"/>
    <dgm:cxn modelId="{BCDC42B4-FFE5-4ECA-87C6-3762CD046D89}" srcId="{09C64F11-79C9-43D1-AB2A-24869821F8D3}" destId="{CFFEFC6D-D7B5-43B4-A39A-DD0109F1DC44}" srcOrd="3" destOrd="0" parTransId="{D6077B39-A17F-4056-88AF-3FADA12F46F0}" sibTransId="{D3C07079-D593-47AC-A711-283AE09A14FC}"/>
    <dgm:cxn modelId="{BFC9E75F-4C6B-4857-8532-057D2AE4287F}" type="presOf" srcId="{E0AA1571-1580-4BDC-9CDA-B45BB93C332C}" destId="{C173629A-A4FB-4B18-A9F0-5972EB9F112F}" srcOrd="0" destOrd="0" presId="urn:microsoft.com/office/officeart/2005/8/layout/venn3"/>
    <dgm:cxn modelId="{6F351235-AD07-4A63-B5A8-8FA75A50FD98}" srcId="{09C64F11-79C9-43D1-AB2A-24869821F8D3}" destId="{70D6C1FF-8583-4D3C-AB4D-D57736094E8F}" srcOrd="4" destOrd="0" parTransId="{3D3CD63B-1954-473F-A9C1-84111403C824}" sibTransId="{CAAB577F-7442-475C-8844-BE3A9269924E}"/>
    <dgm:cxn modelId="{25BC2A03-D72E-499E-9696-6266289F08DE}" srcId="{09C64F11-79C9-43D1-AB2A-24869821F8D3}" destId="{9CE2B4AE-16DF-4B90-9E80-1025169AA6BA}" srcOrd="0" destOrd="0" parTransId="{C69B4C95-27C7-430B-95C5-D99E4778B428}" sibTransId="{E39547A7-ABEE-4FC3-9052-F65728D15DA7}"/>
    <dgm:cxn modelId="{5E01A551-451D-4B4F-BAE1-B987B959DE86}" type="presOf" srcId="{9CE2B4AE-16DF-4B90-9E80-1025169AA6BA}" destId="{93EB7026-E022-4C53-804B-02395F1A43C7}" srcOrd="0" destOrd="0" presId="urn:microsoft.com/office/officeart/2005/8/layout/venn3"/>
    <dgm:cxn modelId="{CDCAEC89-F308-4274-95A0-7E7E24034471}" type="presOf" srcId="{CFFEFC6D-D7B5-43B4-A39A-DD0109F1DC44}" destId="{E12B5744-0CEB-4494-9CDE-203E89CE0F1E}" srcOrd="0" destOrd="0" presId="urn:microsoft.com/office/officeart/2005/8/layout/venn3"/>
    <dgm:cxn modelId="{4E13C729-C3FA-4248-8092-5ACB41871BED}" type="presOf" srcId="{09C64F11-79C9-43D1-AB2A-24869821F8D3}" destId="{EF4EEC03-C266-40D2-ACDA-428434E6A71F}" srcOrd="0" destOrd="0" presId="urn:microsoft.com/office/officeart/2005/8/layout/venn3"/>
    <dgm:cxn modelId="{344B75FB-E80A-4121-913C-044C53FD710E}" type="presParOf" srcId="{EF4EEC03-C266-40D2-ACDA-428434E6A71F}" destId="{93EB7026-E022-4C53-804B-02395F1A43C7}" srcOrd="0" destOrd="0" presId="urn:microsoft.com/office/officeart/2005/8/layout/venn3"/>
    <dgm:cxn modelId="{033FDB18-765D-411E-B99F-D554537BF933}" type="presParOf" srcId="{EF4EEC03-C266-40D2-ACDA-428434E6A71F}" destId="{60E51CCF-069C-43C4-BE5F-46BCE6ED17CB}" srcOrd="1" destOrd="0" presId="urn:microsoft.com/office/officeart/2005/8/layout/venn3"/>
    <dgm:cxn modelId="{4F72CD2F-0126-41D5-AC61-CB5FC28D73CD}" type="presParOf" srcId="{EF4EEC03-C266-40D2-ACDA-428434E6A71F}" destId="{C173629A-A4FB-4B18-A9F0-5972EB9F112F}" srcOrd="2" destOrd="0" presId="urn:microsoft.com/office/officeart/2005/8/layout/venn3"/>
    <dgm:cxn modelId="{FB65D94D-1B3E-4837-A995-7C914D49FB5A}" type="presParOf" srcId="{EF4EEC03-C266-40D2-ACDA-428434E6A71F}" destId="{EFBF760D-329F-4521-934F-BB9F0ECEB4AD}" srcOrd="3" destOrd="0" presId="urn:microsoft.com/office/officeart/2005/8/layout/venn3"/>
    <dgm:cxn modelId="{B4932B59-0BF0-4512-BEB4-FB5CEAFD2BD2}" type="presParOf" srcId="{EF4EEC03-C266-40D2-ACDA-428434E6A71F}" destId="{7C3C2433-5266-45F6-AF29-D56C33A6FD37}" srcOrd="4" destOrd="0" presId="urn:microsoft.com/office/officeart/2005/8/layout/venn3"/>
    <dgm:cxn modelId="{57D21CA9-F7BA-4393-9EF9-58CD659C8857}" type="presParOf" srcId="{EF4EEC03-C266-40D2-ACDA-428434E6A71F}" destId="{82ADFBFE-5271-42DF-877A-585C692E39A9}" srcOrd="5" destOrd="0" presId="urn:microsoft.com/office/officeart/2005/8/layout/venn3"/>
    <dgm:cxn modelId="{CA2CE96D-861B-483F-B5FF-E74DFA94908D}" type="presParOf" srcId="{EF4EEC03-C266-40D2-ACDA-428434E6A71F}" destId="{E12B5744-0CEB-4494-9CDE-203E89CE0F1E}" srcOrd="6" destOrd="0" presId="urn:microsoft.com/office/officeart/2005/8/layout/venn3"/>
    <dgm:cxn modelId="{8916FE43-DE62-4710-8313-1BBD1330C476}" type="presParOf" srcId="{EF4EEC03-C266-40D2-ACDA-428434E6A71F}" destId="{68D7B100-9088-4DC7-B251-CA4C2A82275F}" srcOrd="7" destOrd="0" presId="urn:microsoft.com/office/officeart/2005/8/layout/venn3"/>
    <dgm:cxn modelId="{F30671AA-5720-4CB4-8077-234051AD5B41}" type="presParOf" srcId="{EF4EEC03-C266-40D2-ACDA-428434E6A71F}" destId="{7507002F-F00E-448C-9618-BF6B8BA07E0E}" srcOrd="8" destOrd="0" presId="urn:microsoft.com/office/officeart/2005/8/layout/venn3"/>
    <dgm:cxn modelId="{E8968337-6E30-4878-94A2-0B331E551858}" type="presParOf" srcId="{EF4EEC03-C266-40D2-ACDA-428434E6A71F}" destId="{8AD259B6-660C-4452-BCBF-2893CCFC24A5}" srcOrd="9" destOrd="0" presId="urn:microsoft.com/office/officeart/2005/8/layout/venn3"/>
    <dgm:cxn modelId="{00241E94-6B89-492E-B8A8-D87FCC92FBBB}" type="presParOf" srcId="{EF4EEC03-C266-40D2-ACDA-428434E6A71F}" destId="{93EEFC04-E119-49BC-A3CC-2C9F0045B6DB}" srcOrd="10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E56C341-0798-4D7A-993A-3D793F41B770}" type="doc">
      <dgm:prSet loTypeId="urn:microsoft.com/office/officeart/2005/8/layout/venn1" loCatId="relationship" qsTypeId="urn:microsoft.com/office/officeart/2005/8/quickstyle/3d2" qsCatId="3D" csTypeId="urn:microsoft.com/office/officeart/2005/8/colors/colorful1" csCatId="colorful" phldr="1"/>
      <dgm:spPr/>
    </dgm:pt>
    <dgm:pt modelId="{C1F92D05-F691-4447-92C7-ABCC2E365CD1}">
      <dgm:prSet phldrT="[Текст]"/>
      <dgm:spPr/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82C98426-BA16-4C1B-AA0F-BBCDFAFC12D5}" type="parTrans" cxnId="{EF34FA7B-F7E5-4211-8F10-3CA4901D63F1}">
      <dgm:prSet/>
      <dgm:spPr/>
      <dgm:t>
        <a:bodyPr/>
        <a:lstStyle/>
        <a:p>
          <a:endParaRPr lang="ru-RU"/>
        </a:p>
      </dgm:t>
    </dgm:pt>
    <dgm:pt modelId="{DB4927FA-5AFF-4EB7-A1EA-CA637A617BC1}" type="sibTrans" cxnId="{EF34FA7B-F7E5-4211-8F10-3CA4901D63F1}">
      <dgm:prSet/>
      <dgm:spPr/>
      <dgm:t>
        <a:bodyPr/>
        <a:lstStyle/>
        <a:p>
          <a:endParaRPr lang="ru-RU"/>
        </a:p>
      </dgm:t>
    </dgm:pt>
    <dgm:pt modelId="{F5FF0F7D-2357-4D3D-964B-696B198381E2}">
      <dgm:prSet phldrT="[Текст]"/>
      <dgm:spPr/>
      <dgm:t>
        <a:bodyPr/>
        <a:lstStyle/>
        <a:p>
          <a:r>
            <a:rPr lang="ru-RU" dirty="0" smtClean="0"/>
            <a:t>3</a:t>
          </a:r>
          <a:endParaRPr lang="ru-RU" dirty="0"/>
        </a:p>
      </dgm:t>
    </dgm:pt>
    <dgm:pt modelId="{C8C9E4D3-5AF2-4217-A859-A9397CEF8B55}" type="parTrans" cxnId="{C22261C0-A4DB-430D-BF39-9213506A3006}">
      <dgm:prSet/>
      <dgm:spPr/>
      <dgm:t>
        <a:bodyPr/>
        <a:lstStyle/>
        <a:p>
          <a:endParaRPr lang="ru-RU"/>
        </a:p>
      </dgm:t>
    </dgm:pt>
    <dgm:pt modelId="{27EC595C-C0B1-4195-9F27-155BB3AEDBF7}" type="sibTrans" cxnId="{C22261C0-A4DB-430D-BF39-9213506A3006}">
      <dgm:prSet/>
      <dgm:spPr/>
      <dgm:t>
        <a:bodyPr/>
        <a:lstStyle/>
        <a:p>
          <a:endParaRPr lang="ru-RU"/>
        </a:p>
      </dgm:t>
    </dgm:pt>
    <dgm:pt modelId="{4D027C18-0217-4A96-BEBA-1B7B9A7B69A1}">
      <dgm:prSet phldrT="[Текст]"/>
      <dgm:spPr/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B8B8E85E-4279-4394-A1E5-FEBD29F82220}" type="parTrans" cxnId="{024DD8C1-D0BD-4543-8B2F-64B103252C8B}">
      <dgm:prSet/>
      <dgm:spPr/>
      <dgm:t>
        <a:bodyPr/>
        <a:lstStyle/>
        <a:p>
          <a:endParaRPr lang="ru-RU"/>
        </a:p>
      </dgm:t>
    </dgm:pt>
    <dgm:pt modelId="{6AF8B236-41EE-45C2-8E28-9FB773053826}" type="sibTrans" cxnId="{024DD8C1-D0BD-4543-8B2F-64B103252C8B}">
      <dgm:prSet/>
      <dgm:spPr/>
      <dgm:t>
        <a:bodyPr/>
        <a:lstStyle/>
        <a:p>
          <a:endParaRPr lang="ru-RU"/>
        </a:p>
      </dgm:t>
    </dgm:pt>
    <dgm:pt modelId="{684179E7-1C81-4DEE-8856-1A22DB26E8A0}" type="pres">
      <dgm:prSet presAssocID="{FE56C341-0798-4D7A-993A-3D793F41B770}" presName="compositeShape" presStyleCnt="0">
        <dgm:presLayoutVars>
          <dgm:chMax val="7"/>
          <dgm:dir/>
          <dgm:resizeHandles val="exact"/>
        </dgm:presLayoutVars>
      </dgm:prSet>
      <dgm:spPr/>
    </dgm:pt>
    <dgm:pt modelId="{A80A5DCA-AC0A-46E8-81BC-6A6373927677}" type="pres">
      <dgm:prSet presAssocID="{C1F92D05-F691-4447-92C7-ABCC2E365CD1}" presName="circ1" presStyleLbl="vennNode1" presStyleIdx="0" presStyleCnt="3" custLinFactNeighborX="1780" custLinFactNeighborY="-10943"/>
      <dgm:spPr/>
      <dgm:t>
        <a:bodyPr/>
        <a:lstStyle/>
        <a:p>
          <a:endParaRPr lang="ru-RU"/>
        </a:p>
      </dgm:t>
    </dgm:pt>
    <dgm:pt modelId="{21275F32-1BD2-4CE4-96EE-F35B012DE5FB}" type="pres">
      <dgm:prSet presAssocID="{C1F92D05-F691-4447-92C7-ABCC2E365CD1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3739FA-32FA-484A-827A-65BCF7815123}" type="pres">
      <dgm:prSet presAssocID="{F5FF0F7D-2357-4D3D-964B-696B198381E2}" presName="circ2" presStyleLbl="vennNode1" presStyleIdx="1" presStyleCnt="3" custLinFactNeighborX="12946" custLinFactNeighborY="385"/>
      <dgm:spPr/>
      <dgm:t>
        <a:bodyPr/>
        <a:lstStyle/>
        <a:p>
          <a:endParaRPr lang="ru-RU"/>
        </a:p>
      </dgm:t>
    </dgm:pt>
    <dgm:pt modelId="{30E18363-6489-4E6B-A4DE-168BF30D22BB}" type="pres">
      <dgm:prSet presAssocID="{F5FF0F7D-2357-4D3D-964B-696B198381E2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78B139-2F38-41BB-9F6F-350D7FDE0CD6}" type="pres">
      <dgm:prSet presAssocID="{4D027C18-0217-4A96-BEBA-1B7B9A7B69A1}" presName="circ3" presStyleLbl="vennNode1" presStyleIdx="2" presStyleCnt="3" custLinFactNeighborX="-9386" custLinFactNeighborY="385"/>
      <dgm:spPr/>
      <dgm:t>
        <a:bodyPr/>
        <a:lstStyle/>
        <a:p>
          <a:endParaRPr lang="ru-RU"/>
        </a:p>
      </dgm:t>
    </dgm:pt>
    <dgm:pt modelId="{D939BC7C-180D-460B-9A4C-3FA2031DBA9A}" type="pres">
      <dgm:prSet presAssocID="{4D027C18-0217-4A96-BEBA-1B7B9A7B69A1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22261C0-A4DB-430D-BF39-9213506A3006}" srcId="{FE56C341-0798-4D7A-993A-3D793F41B770}" destId="{F5FF0F7D-2357-4D3D-964B-696B198381E2}" srcOrd="1" destOrd="0" parTransId="{C8C9E4D3-5AF2-4217-A859-A9397CEF8B55}" sibTransId="{27EC595C-C0B1-4195-9F27-155BB3AEDBF7}"/>
    <dgm:cxn modelId="{A6249214-E3CC-4DE1-B9D2-2CAC9E15E475}" type="presOf" srcId="{C1F92D05-F691-4447-92C7-ABCC2E365CD1}" destId="{21275F32-1BD2-4CE4-96EE-F35B012DE5FB}" srcOrd="1" destOrd="0" presId="urn:microsoft.com/office/officeart/2005/8/layout/venn1"/>
    <dgm:cxn modelId="{024DD8C1-D0BD-4543-8B2F-64B103252C8B}" srcId="{FE56C341-0798-4D7A-993A-3D793F41B770}" destId="{4D027C18-0217-4A96-BEBA-1B7B9A7B69A1}" srcOrd="2" destOrd="0" parTransId="{B8B8E85E-4279-4394-A1E5-FEBD29F82220}" sibTransId="{6AF8B236-41EE-45C2-8E28-9FB773053826}"/>
    <dgm:cxn modelId="{A00498A1-A3F6-4CD7-A84C-39F61841027D}" type="presOf" srcId="{F5FF0F7D-2357-4D3D-964B-696B198381E2}" destId="{30E18363-6489-4E6B-A4DE-168BF30D22BB}" srcOrd="1" destOrd="0" presId="urn:microsoft.com/office/officeart/2005/8/layout/venn1"/>
    <dgm:cxn modelId="{5AABC418-6051-4816-A5D0-CE62B515A813}" type="presOf" srcId="{F5FF0F7D-2357-4D3D-964B-696B198381E2}" destId="{753739FA-32FA-484A-827A-65BCF7815123}" srcOrd="0" destOrd="0" presId="urn:microsoft.com/office/officeart/2005/8/layout/venn1"/>
    <dgm:cxn modelId="{EF34FA7B-F7E5-4211-8F10-3CA4901D63F1}" srcId="{FE56C341-0798-4D7A-993A-3D793F41B770}" destId="{C1F92D05-F691-4447-92C7-ABCC2E365CD1}" srcOrd="0" destOrd="0" parTransId="{82C98426-BA16-4C1B-AA0F-BBCDFAFC12D5}" sibTransId="{DB4927FA-5AFF-4EB7-A1EA-CA637A617BC1}"/>
    <dgm:cxn modelId="{CF8E766D-D307-4C6E-919C-F890C5AC491A}" type="presOf" srcId="{4D027C18-0217-4A96-BEBA-1B7B9A7B69A1}" destId="{F678B139-2F38-41BB-9F6F-350D7FDE0CD6}" srcOrd="0" destOrd="0" presId="urn:microsoft.com/office/officeart/2005/8/layout/venn1"/>
    <dgm:cxn modelId="{482B16E4-924D-4237-9017-7C8B04370292}" type="presOf" srcId="{C1F92D05-F691-4447-92C7-ABCC2E365CD1}" destId="{A80A5DCA-AC0A-46E8-81BC-6A6373927677}" srcOrd="0" destOrd="0" presId="urn:microsoft.com/office/officeart/2005/8/layout/venn1"/>
    <dgm:cxn modelId="{27A47B1A-0BF1-4197-8EA9-C0F006A60C02}" type="presOf" srcId="{FE56C341-0798-4D7A-993A-3D793F41B770}" destId="{684179E7-1C81-4DEE-8856-1A22DB26E8A0}" srcOrd="0" destOrd="0" presId="urn:microsoft.com/office/officeart/2005/8/layout/venn1"/>
    <dgm:cxn modelId="{B11CFD82-C844-4383-A13E-7ADA24F1944D}" type="presOf" srcId="{4D027C18-0217-4A96-BEBA-1B7B9A7B69A1}" destId="{D939BC7C-180D-460B-9A4C-3FA2031DBA9A}" srcOrd="1" destOrd="0" presId="urn:microsoft.com/office/officeart/2005/8/layout/venn1"/>
    <dgm:cxn modelId="{5166339A-5F2B-4CCB-9ED5-F16D503AF4C3}" type="presParOf" srcId="{684179E7-1C81-4DEE-8856-1A22DB26E8A0}" destId="{A80A5DCA-AC0A-46E8-81BC-6A6373927677}" srcOrd="0" destOrd="0" presId="urn:microsoft.com/office/officeart/2005/8/layout/venn1"/>
    <dgm:cxn modelId="{9B8504DD-1AAD-4B68-8ED6-557C3FB0E229}" type="presParOf" srcId="{684179E7-1C81-4DEE-8856-1A22DB26E8A0}" destId="{21275F32-1BD2-4CE4-96EE-F35B012DE5FB}" srcOrd="1" destOrd="0" presId="urn:microsoft.com/office/officeart/2005/8/layout/venn1"/>
    <dgm:cxn modelId="{99113D15-24F3-4171-8395-44365C7B9A9E}" type="presParOf" srcId="{684179E7-1C81-4DEE-8856-1A22DB26E8A0}" destId="{753739FA-32FA-484A-827A-65BCF7815123}" srcOrd="2" destOrd="0" presId="urn:microsoft.com/office/officeart/2005/8/layout/venn1"/>
    <dgm:cxn modelId="{763C54E7-55DC-4080-959D-0230C02E34F8}" type="presParOf" srcId="{684179E7-1C81-4DEE-8856-1A22DB26E8A0}" destId="{30E18363-6489-4E6B-A4DE-168BF30D22BB}" srcOrd="3" destOrd="0" presId="urn:microsoft.com/office/officeart/2005/8/layout/venn1"/>
    <dgm:cxn modelId="{C708899F-50BA-4BFD-AC5A-61ED67EF99C9}" type="presParOf" srcId="{684179E7-1C81-4DEE-8856-1A22DB26E8A0}" destId="{F678B139-2F38-41BB-9F6F-350D7FDE0CD6}" srcOrd="4" destOrd="0" presId="urn:microsoft.com/office/officeart/2005/8/layout/venn1"/>
    <dgm:cxn modelId="{49BC0E5B-31C8-4391-B0EA-89F1D18ACEAD}" type="presParOf" srcId="{684179E7-1C81-4DEE-8856-1A22DB26E8A0}" destId="{D939BC7C-180D-460B-9A4C-3FA2031DBA9A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3.jpeg"/><Relationship Id="rId7" Type="http://schemas.openxmlformats.org/officeDocument/2006/relationships/diagramColors" Target="../diagrams/colors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85799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568952" cy="295232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ГОРОД МАСТЕРОВ «ПРОФИГРАД»: ИГРАЯ, ПРОБУЕМ ПРОФЕССИИ</a:t>
            </a:r>
            <a:b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2700" b="1" dirty="0" smtClean="0">
                <a:solidFill>
                  <a:schemeClr val="accent6">
                    <a:lumMod val="50000"/>
                  </a:schemeClr>
                </a:solidFill>
              </a:rPr>
              <a:t>ОРГАНИЗАЦИЯ ВНЕУРОЧНОЙ ДЕЯТЕЛЬНОСТИ </a:t>
            </a:r>
            <a:endParaRPr lang="ru-RU" sz="27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7664" y="2996952"/>
            <a:ext cx="6400800" cy="1752600"/>
          </a:xfrm>
        </p:spPr>
        <p:txBody>
          <a:bodyPr>
            <a:normAutofit/>
          </a:bodyPr>
          <a:lstStyle/>
          <a:p>
            <a:r>
              <a:rPr lang="ru-RU" b="1" i="1" dirty="0">
                <a:solidFill>
                  <a:schemeClr val="accent6">
                    <a:lumMod val="50000"/>
                  </a:schemeClr>
                </a:solidFill>
              </a:rPr>
              <a:t>в</a:t>
            </a: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 МБОУ СОШ №3</a:t>
            </a:r>
          </a:p>
          <a:p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(с </a:t>
            </a: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5-го </a:t>
            </a: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по 9-й</a:t>
            </a: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 классы)</a:t>
            </a:r>
            <a:endParaRPr lang="ru-RU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7765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1" y="1"/>
            <a:ext cx="9144000" cy="6857999"/>
          </a:xfrm>
          <a:prstGeom prst="rect">
            <a:avLst/>
          </a:prstGeom>
        </p:spPr>
      </p:pic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692561" y="620688"/>
            <a:ext cx="7983895" cy="403244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ВНЕУРОЧНАЯ ДЕЯТЕЛЬНОСТЬ –</a:t>
            </a:r>
            <a:br>
              <a:rPr lang="ru-RU" dirty="0" smtClean="0"/>
            </a:br>
            <a:r>
              <a:rPr lang="ru-RU" sz="2700" dirty="0" smtClean="0"/>
              <a:t>это </a:t>
            </a:r>
            <a:r>
              <a:rPr lang="ru-RU" sz="2700" dirty="0"/>
              <a:t>деятельность, организуемая во внеурочное время для удовлетворения потребностей учащихся в содержательном досуге, их участии в самоуправлении и общественно полезной деятельности</a:t>
            </a:r>
            <a:r>
              <a:rPr lang="ru-RU" sz="2700" dirty="0" smtClean="0"/>
              <a:t>.</a:t>
            </a: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/>
              <a:t>Занятия проводятся в форме КТД, экскурсий, кружков, секций, круглых столов, конференций, диспутов, КВНов, викторин, праздничных мероприятий, классных часов, школьных научных обществ, олимпиад, соревнований, поисковых и научных исследований и т.д.</a:t>
            </a:r>
          </a:p>
        </p:txBody>
      </p:sp>
    </p:spTree>
    <p:extLst>
      <p:ext uri="{BB962C8B-B14F-4D97-AF65-F5344CB8AC3E}">
        <p14:creationId xmlns:p14="http://schemas.microsoft.com/office/powerpoint/2010/main" val="1454006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857999"/>
          </a:xfrm>
          <a:prstGeom prst="rect">
            <a:avLst/>
          </a:prstGeom>
        </p:spPr>
      </p:pic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671128477"/>
              </p:ext>
            </p:extLst>
          </p:nvPr>
        </p:nvGraphicFramePr>
        <p:xfrm>
          <a:off x="611560" y="260648"/>
          <a:ext cx="7920880" cy="5200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761910" y="2782667"/>
            <a:ext cx="1620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Направления деятельности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064660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ШКОЛА ПРЕДЛАГАЕТ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0770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/>
              <a:t>Проект </a:t>
            </a:r>
            <a:r>
              <a:rPr lang="ru-RU" dirty="0"/>
              <a:t>“</a:t>
            </a:r>
            <a:r>
              <a:rPr lang="ru-RU" dirty="0" err="1"/>
              <a:t>Профиград</a:t>
            </a:r>
            <a:r>
              <a:rPr lang="ru-RU" dirty="0"/>
              <a:t>-город мастеров</a:t>
            </a:r>
            <a:r>
              <a:rPr lang="ru-RU" dirty="0" smtClean="0"/>
              <a:t>”, который </a:t>
            </a:r>
            <a:r>
              <a:rPr lang="ru-RU" dirty="0"/>
              <a:t> создает условия для социального, культурного и профессионального самоопределения, творческой самореализации личности ребёнка. Все это реализуется благодаря созданию в школе </a:t>
            </a:r>
            <a:r>
              <a:rPr lang="ru-RU" dirty="0" err="1"/>
              <a:t>профориентированной</a:t>
            </a:r>
            <a:r>
              <a:rPr lang="ru-RU" dirty="0"/>
              <a:t> внеурочной деятельности, имеющей ярко выраженную ориентацию занятий по интересам.</a:t>
            </a:r>
          </a:p>
          <a:p>
            <a:r>
              <a:rPr lang="ru-RU" dirty="0" smtClean="0"/>
              <a:t>Цель: Ознакомление </a:t>
            </a:r>
            <a:r>
              <a:rPr lang="ru-RU" dirty="0"/>
              <a:t>обучающихся с разнообразием мира профессий и их содержанием. Содействие самопознанию обучающихся для правильного самоопределения в профессиональной сфере. Помощь в принятии решения в выборе дальнейшей траектории образования (СПО или ВУЗ?).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6253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85799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340768"/>
            <a:ext cx="7772400" cy="1470025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026" name="Picture 2" descr="http://storage.viasun.ru/countries/benefits/5zf1s13qo1.jp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CrisscrossEtching/>
                    </a14:imgEffect>
                    <a14:imgEffect>
                      <a14:brightnessContrast bright="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7" y="6420"/>
            <a:ext cx="9111613" cy="5468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259632" y="-4465"/>
            <a:ext cx="39853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ПРОФИГРАД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732240" y="1916832"/>
            <a:ext cx="100040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ТЕАТР</a:t>
            </a:r>
            <a:endParaRPr lang="ru-RU" sz="2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23928" y="2551836"/>
            <a:ext cx="173073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СЛУЖБА</a:t>
            </a:r>
          </a:p>
          <a:p>
            <a:pPr algn="ctr"/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СПАСЕНИЯ</a:t>
            </a:r>
            <a:endParaRPr lang="ru-RU" sz="2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835696" y="4293096"/>
            <a:ext cx="175387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БОЛЬНИЦА</a:t>
            </a:r>
            <a:endParaRPr lang="ru-RU" sz="2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775026" y="4062263"/>
            <a:ext cx="203799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ПРЕСС-ЦЕНТР</a:t>
            </a:r>
            <a:endParaRPr lang="ru-RU" sz="2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2318817"/>
            <a:ext cx="244169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МУЗЫКАЛЬНАЯ </a:t>
            </a:r>
          </a:p>
          <a:p>
            <a:pPr algn="ctr"/>
            <a:r>
              <a:rPr lang="ru-RU" sz="2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ГОСТИНАЯ</a:t>
            </a:r>
            <a:endParaRPr lang="ru-RU" sz="2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092280" y="3259457"/>
            <a:ext cx="216745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МАСТЕРСКАЯ</a:t>
            </a:r>
          </a:p>
          <a:p>
            <a:pPr algn="ctr"/>
            <a:r>
              <a:rPr lang="ru-RU" sz="2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ВОЛШЕБНИКА</a:t>
            </a:r>
            <a:endParaRPr lang="ru-RU" sz="2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06774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857999"/>
          </a:xfrm>
          <a:prstGeom prst="rect">
            <a:avLst/>
          </a:prstGeom>
        </p:spPr>
      </p:pic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700792679"/>
              </p:ext>
            </p:extLst>
          </p:nvPr>
        </p:nvGraphicFramePr>
        <p:xfrm>
          <a:off x="755576" y="476672"/>
          <a:ext cx="7848872" cy="4984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99592" y="620688"/>
            <a:ext cx="15696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Духовно-</a:t>
            </a:r>
          </a:p>
          <a:p>
            <a:r>
              <a:rPr lang="ru-RU" b="1" dirty="0" smtClean="0"/>
              <a:t>нравственное</a:t>
            </a:r>
            <a:endParaRPr lang="ru-RU" b="1" dirty="0"/>
          </a:p>
        </p:txBody>
      </p:sp>
      <p:sp>
        <p:nvSpPr>
          <p:cNvPr id="5" name="TextBox 4"/>
          <p:cNvSpPr txBox="1"/>
          <p:nvPr/>
        </p:nvSpPr>
        <p:spPr>
          <a:xfrm>
            <a:off x="891410" y="1772816"/>
            <a:ext cx="1592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СОЦИАЛЬНОЕ</a:t>
            </a:r>
            <a:endParaRPr lang="ru-RU" b="1" dirty="0"/>
          </a:p>
        </p:txBody>
      </p:sp>
      <p:sp>
        <p:nvSpPr>
          <p:cNvPr id="7" name="TextBox 6"/>
          <p:cNvSpPr txBox="1"/>
          <p:nvPr/>
        </p:nvSpPr>
        <p:spPr>
          <a:xfrm>
            <a:off x="899592" y="2601778"/>
            <a:ext cx="13774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/>
              <a:t>ОБЩЕКУЛЬ-</a:t>
            </a:r>
          </a:p>
          <a:p>
            <a:pPr algn="ctr"/>
            <a:r>
              <a:rPr lang="ru-RU" b="1" dirty="0" smtClean="0"/>
              <a:t>ТУРНОЕ</a:t>
            </a:r>
            <a:endParaRPr lang="ru-RU" b="1" dirty="0"/>
          </a:p>
        </p:txBody>
      </p:sp>
      <p:sp>
        <p:nvSpPr>
          <p:cNvPr id="8" name="TextBox 7"/>
          <p:cNvSpPr txBox="1"/>
          <p:nvPr/>
        </p:nvSpPr>
        <p:spPr>
          <a:xfrm>
            <a:off x="799417" y="3501008"/>
            <a:ext cx="15778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ОБЩЕИН-</a:t>
            </a:r>
          </a:p>
          <a:p>
            <a:pPr algn="ctr"/>
            <a:r>
              <a:rPr lang="ru-RU" b="1" dirty="0" smtClean="0"/>
              <a:t>ТЕЛЛЕКТУАЛЬНОЕ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03073" y="4581128"/>
            <a:ext cx="165564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/>
              <a:t>Спортивно-</a:t>
            </a:r>
          </a:p>
          <a:p>
            <a:pPr algn="ctr"/>
            <a:r>
              <a:rPr lang="ru-RU" b="1" dirty="0" err="1"/>
              <a:t>о</a:t>
            </a:r>
            <a:r>
              <a:rPr lang="ru-RU" b="1" dirty="0" err="1" smtClean="0"/>
              <a:t>здоровитель</a:t>
            </a:r>
            <a:r>
              <a:rPr lang="ru-RU" b="1" dirty="0" smtClean="0"/>
              <a:t>-</a:t>
            </a:r>
          </a:p>
          <a:p>
            <a:pPr algn="ctr"/>
            <a:r>
              <a:rPr lang="ru-RU" b="1" dirty="0" err="1" smtClean="0"/>
              <a:t>ное</a:t>
            </a:r>
            <a:endParaRPr lang="ru-RU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843808" y="1772816"/>
            <a:ext cx="44644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/>
              <a:t>БОЛЬНИЦА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2843808" y="4797152"/>
            <a:ext cx="4464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/>
              <a:t>СЛУЖБА СПАСЕНИЯ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2578006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857999"/>
          </a:xfrm>
          <a:prstGeom prst="rect">
            <a:avLst/>
          </a:prstGeom>
        </p:spPr>
      </p:pic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574351224"/>
              </p:ext>
            </p:extLst>
          </p:nvPr>
        </p:nvGraphicFramePr>
        <p:xfrm>
          <a:off x="611560" y="0"/>
          <a:ext cx="792088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67493284"/>
              </p:ext>
            </p:extLst>
          </p:nvPr>
        </p:nvGraphicFramePr>
        <p:xfrm>
          <a:off x="683568" y="1700808"/>
          <a:ext cx="820891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357888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85799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692696"/>
            <a:ext cx="3050228" cy="3861048"/>
          </a:xfrm>
          <a:prstGeom prst="rect">
            <a:avLst/>
          </a:prstGeom>
        </p:spPr>
      </p:pic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588222961"/>
              </p:ext>
            </p:extLst>
          </p:nvPr>
        </p:nvGraphicFramePr>
        <p:xfrm>
          <a:off x="2843808" y="90872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74055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85799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340768"/>
            <a:ext cx="7772400" cy="1470025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СУББОТА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7664" y="2636912"/>
            <a:ext cx="6400800" cy="2112640"/>
          </a:xfrm>
        </p:spPr>
        <p:txBody>
          <a:bodyPr/>
          <a:lstStyle/>
          <a:p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НАЧАЛО           </a:t>
            </a:r>
            <a:r>
              <a:rPr lang="ru-RU" sz="4800" b="1" i="1" dirty="0" smtClean="0">
                <a:solidFill>
                  <a:schemeClr val="accent6">
                    <a:lumMod val="50000"/>
                  </a:schemeClr>
                </a:solidFill>
              </a:rPr>
              <a:t>11</a:t>
            </a: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-15</a:t>
            </a:r>
          </a:p>
          <a:p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КОНЕЦ           </a:t>
            </a:r>
            <a:r>
              <a:rPr lang="ru-RU" sz="4800" b="1" i="1" dirty="0" smtClean="0">
                <a:solidFill>
                  <a:schemeClr val="accent6">
                    <a:lumMod val="50000"/>
                  </a:schemeClr>
                </a:solidFill>
              </a:rPr>
              <a:t>13</a:t>
            </a: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-50</a:t>
            </a:r>
            <a:endParaRPr lang="ru-RU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46445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88</Words>
  <Application>Microsoft Office PowerPoint</Application>
  <PresentationFormat>Экран (4:3)</PresentationFormat>
  <Paragraphs>58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Arial</vt:lpstr>
      <vt:lpstr>Calibri</vt:lpstr>
      <vt:lpstr>Тема Office</vt:lpstr>
      <vt:lpstr>ГОРОД МАСТЕРОВ «ПРОФИГРАД»: ИГРАЯ, ПРОБУЕМ ПРОФЕССИИ ОРГАНИЗАЦИЯ ВНЕУРОЧНОЙ ДЕЯТЕЛЬНОСТИ </vt:lpstr>
      <vt:lpstr>ВНЕУРОЧНАЯ ДЕЯТЕЛЬНОСТЬ – это деятельность, организуемая во внеурочное время для удовлетворения потребностей учащихся в содержательном досуге, их участии в самоуправлении и общественно полезной деятельности.  Занятия проводятся в форме КТД, экскурсий, кружков, секций, круглых столов, конференций, диспутов, КВНов, викторин, праздничных мероприятий, классных часов, школьных научных обществ, олимпиад, соревнований, поисковых и научных исследований и т.д.</vt:lpstr>
      <vt:lpstr> </vt:lpstr>
      <vt:lpstr>ШКОЛА ПРЕДЛАГАЕТ</vt:lpstr>
      <vt:lpstr> </vt:lpstr>
      <vt:lpstr> </vt:lpstr>
      <vt:lpstr>Презентация PowerPoint</vt:lpstr>
      <vt:lpstr>Презентация PowerPoint</vt:lpstr>
      <vt:lpstr>СУББОТА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ВНЕУРОЧНОЙ ДЕЯТЕЛЬНОСТИ</dc:title>
  <dc:creator>Direktor</dc:creator>
  <cp:lastModifiedBy>Direktor</cp:lastModifiedBy>
  <cp:revision>14</cp:revision>
  <dcterms:created xsi:type="dcterms:W3CDTF">2015-09-03T11:42:00Z</dcterms:created>
  <dcterms:modified xsi:type="dcterms:W3CDTF">2021-04-14T13:24:44Z</dcterms:modified>
</cp:coreProperties>
</file>