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9" r:id="rId2"/>
    <p:sldId id="257" r:id="rId3"/>
    <p:sldId id="260" r:id="rId4"/>
    <p:sldId id="258" r:id="rId5"/>
    <p:sldId id="261" r:id="rId6"/>
    <p:sldId id="262" r:id="rId7"/>
    <p:sldId id="269" r:id="rId8"/>
    <p:sldId id="263" r:id="rId9"/>
    <p:sldId id="264" r:id="rId10"/>
    <p:sldId id="267" r:id="rId11"/>
    <p:sldId id="270" r:id="rId12"/>
    <p:sldId id="271" r:id="rId13"/>
    <p:sldId id="268" r:id="rId14"/>
    <p:sldId id="273" r:id="rId15"/>
    <p:sldId id="276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4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4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2990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62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8626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87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95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16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12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1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9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5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5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9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4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1E14D-7702-42BE-B906-E18F9D2E785E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1B848B-B9E9-4A60-825D-42D1C4C97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4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0015" y="2136388"/>
            <a:ext cx="8028165" cy="1468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интеллект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390" y="4388314"/>
            <a:ext cx="2518913" cy="124098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МБОУСОШ№3Багаджиян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93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2941608" y="620502"/>
            <a:ext cx="8419381" cy="506430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развить 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интеллект: 7 советов психолога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Успеха в жизни часто добиваются люди, от которых этого не ждали ни учителя, ни родители. Социальный интеллект, в отличие от формального, можно развивать. И начинать это делать лучше с раннего возраста. Как именно?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на то, с кем и как общается ребенок.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начала нам нужно занять максимально объективную позицию и посмотреть на круг общения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Где и с кем он проводит свободное время? Есть ли у него реальные (а не виртуальные) друзья, с которыми он регулярно встречается, ходит к ним в гости? Есть ли у него возможность самостоятельно выбирать друзей? Или мы проводим тщательную ревизию его знакомств и в попытке уберечь от дурного влияния запрещаем общаться с «неровней», «плохими» мальчиками и девочками? Умеет ли он выходить из трудных ситуаций, разрешать конфликты или бежит за помощью к родителям?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64" y="4028536"/>
            <a:ext cx="3683480" cy="18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3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0909" y="554182"/>
            <a:ext cx="52093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круг общения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Ограничивая контакты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 тормозим развитие его социальных навыков. Подрастая, он выходит в мир, не понимая, как в нем жить и как взаимодействовать с людьми, которые живут в этом мире. На тренировках по айкидо существует правило: каждый спортсмен должен отработать один и тот же прием с максимальным количеством спарринг-партнеров, потому что с каждым из них это будет немного по-другому — спортсмен учится видеть сильные и нащупывать слабые стороны противника, приноравливаться к его росту, весу, скорости, а заодно находить свои преимущества. Именно поэтому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общаться с людьми разного возраста, разного материального достатка и культурного уровня. Он должен отрабатывать свои социальные навыки.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674" y="945373"/>
            <a:ext cx="3505198" cy="45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71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15823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Давать опыт различных социальных ситуаций.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Отношения с людьми — это всегда риск. Все мы разные, кому-то ты нравишься, а кого-то раздражаешь и отталкиваешь. Кто-то может относиться к тебе доброжелательно, а кто-то строить козни. Для полноценного развития детям необходимы незапланированные, неожиданные, порой даже конфликтные ситуации. Опыт попадания и выхода из таких ситуаций помогает выработать социальный иммунитет.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Подрсток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подрался — не будем спешить разбираться, кто прав, кто виноват. Лучше расспросим его, что случилось, и вместе обсудим, как можно было разрешить конфликт мирно и как вести себя в будущем.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386" y="1742534"/>
            <a:ext cx="2625305" cy="37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4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48000" y="158234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соблюдать границы в общении.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успешного социального взаимодействия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 научиться понимать границы личного пространства других людей и стараться их не нарушать. Особенно это касается границ незнакомых людей — в общественных местах, на улице, в ресторане, в самолете, поезде.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91" y="3537527"/>
            <a:ext cx="3934691" cy="28511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40" y="3604617"/>
            <a:ext cx="3794315" cy="25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68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1818" y="849745"/>
            <a:ext cx="61421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понимать свои чувства и чувства других людей.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Жизнь ставит перед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подростком задачи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выполнения которых необходимо чего-то добиваться от людей с разными взглядами, ценностями и характером. Чтобы успешно справляться с этими задачами, необходимо уметь понимать и предвидеть поведение других людей, оценивать их мотивацию, намерения и определять, кому можно доверять, а кому нет. Но часто мы сами не знаем, что чувствуем — обиду или гнев, досаду на себя или зависть к другому, радость или удовлетворение. Умение распознавать свои чувства — это очень полезный навык. Только научившись понимать свои чувства, мы можем научиться сочувствовать, то есть понимать чувства других людей.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4063995"/>
            <a:ext cx="448887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2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1527" y="711201"/>
            <a:ext cx="6622473" cy="336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950"/>
              </a:lnSpc>
              <a:spcAft>
                <a:spcPts val="1500"/>
              </a:spcAft>
              <a:tabLst>
                <a:tab pos="457200" algn="l"/>
              </a:tabLst>
            </a:pPr>
            <a:r>
              <a:rPr lang="ru-RU" b="1" dirty="0" smtClean="0">
                <a:solidFill>
                  <a:srgbClr val="2A2B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Научить подростка </a:t>
            </a:r>
            <a:r>
              <a:rPr lang="ru-RU" b="1" dirty="0">
                <a:solidFill>
                  <a:srgbClr val="2A2B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адекватно реагировать в различных ситуациях общения.</a:t>
            </a:r>
            <a:r>
              <a:rPr lang="ru-RU" dirty="0">
                <a:solidFill>
                  <a:srgbClr val="2A2B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2A2B2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950"/>
              </a:lnSpc>
              <a:spcAft>
                <a:spcPts val="1500"/>
              </a:spcAft>
              <a:tabLst>
                <a:tab pos="457200" algn="l"/>
              </a:tabLst>
            </a:pPr>
            <a:r>
              <a:rPr lang="ru-RU" dirty="0">
                <a:solidFill>
                  <a:srgbClr val="2A2B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2A2B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</a:t>
            </a:r>
            <a:r>
              <a:rPr lang="ru-RU" dirty="0">
                <a:solidFill>
                  <a:srgbClr val="2A2B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большом мире ребенку придется самому решать свои проблемы, отвоевывать место под солнцем, определять, кто друг, а кто нет. Где-то придется отступить в сторону, где-то нужно договориться и пойти на компромисс, где-то активно настаивать на своем и прямо высказывать свое мнение. Для этого в арсенале ребенка должно быть много способов реагирования и </a:t>
            </a:r>
            <a:r>
              <a:rPr lang="ru-RU" dirty="0" err="1">
                <a:solidFill>
                  <a:srgbClr val="2A2B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совладания</a:t>
            </a:r>
            <a:r>
              <a:rPr lang="ru-RU" dirty="0">
                <a:solidFill>
                  <a:srgbClr val="2A2B2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 разными ситуациями. Чем разнообразней опыт ребенка, чем больше у него было репетиций, тем убедительнее он сыграет спектакль под названием «жизнь».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445" y="4073660"/>
            <a:ext cx="3450635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38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19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24260" y="624110"/>
            <a:ext cx="8980352" cy="534989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1"/>
                </a:solidFill>
              </a:rPr>
              <a:t>Понятие « социальный интеллект »</a:t>
            </a:r>
            <a:br>
              <a:rPr lang="ru-RU" sz="3200" b="1" i="1" dirty="0" smtClean="0">
                <a:solidFill>
                  <a:schemeClr val="tx1"/>
                </a:solidFill>
              </a:rPr>
            </a:br>
            <a:r>
              <a:rPr lang="ru-RU" sz="3200" b="1" i="1" dirty="0">
                <a:solidFill>
                  <a:schemeClr val="tx1"/>
                </a:solidFill>
              </a:rPr>
              <a:t/>
            </a:r>
            <a:br>
              <a:rPr lang="ru-RU" sz="3200" b="1" i="1" dirty="0">
                <a:solidFill>
                  <a:schemeClr val="tx1"/>
                </a:solidFill>
              </a:rPr>
            </a:br>
            <a:r>
              <a:rPr lang="ru-RU" sz="3200" b="1" i="1" dirty="0" smtClean="0">
                <a:solidFill>
                  <a:schemeClr val="tx1"/>
                </a:solidFill>
              </a:rPr>
              <a:t/>
            </a:r>
            <a:br>
              <a:rPr lang="ru-RU" sz="3200" b="1" i="1" dirty="0" smtClean="0">
                <a:solidFill>
                  <a:schemeClr val="tx1"/>
                </a:solidFill>
              </a:rPr>
            </a:br>
            <a:r>
              <a:rPr lang="ru-RU" sz="3200" b="1" i="1" dirty="0">
                <a:solidFill>
                  <a:schemeClr val="tx1"/>
                </a:solidFill>
              </a:rPr>
              <a:t/>
            </a:r>
            <a:br>
              <a:rPr lang="ru-RU" sz="3200" b="1" i="1" dirty="0">
                <a:solidFill>
                  <a:schemeClr val="tx1"/>
                </a:solidFill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 — это набор навыков и способностей, которые помогают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подростку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взаимодействовать с другими людьми и грамотно строить межличностные отношения.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4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49903" y="583720"/>
            <a:ext cx="6935638" cy="203871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в 1920 году в психологию  ввел понятие социальный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интелльект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американский психолог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Эдвард Ли </a:t>
            </a:r>
            <a:r>
              <a:rPr lang="ru-RU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Торндайк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расценивал его как мудрость в межличностных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отношениях,так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называемую «дальновидность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372264" y="4002658"/>
            <a:ext cx="7168551" cy="204446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1940 годах тему эмоционального интеллекта поднял американский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ученый,врач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психиатр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Дэвид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Векслер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.Он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 всем как автор теста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интеллекта, который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и в наши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дни.Векслер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обратил внимание на то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классический интеллект играет далеко не ведущую роль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идет о жизни человека в обществе и его успешности.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871" y="1000664"/>
            <a:ext cx="1483745" cy="1434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080" y="4002658"/>
            <a:ext cx="1495876" cy="15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7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68804" y="681486"/>
            <a:ext cx="7718223" cy="56071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понятие социальный интеллект входят следующие навыки: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89212" y="1725283"/>
            <a:ext cx="8915400" cy="43908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правил построения взаимоотношений с людьми;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поведение в компании;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слушать и слышать;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своего и чужого поведения;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принимать точку зрения собеседника;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Адаптивность к новым социальным условиям;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анализировать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сложивщуюся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ситуацию;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Чувствование невербального языка;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грамотно строить диалог и выходить из конфликтов;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новому опыту.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892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3534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интеллект базируется на таких личностных качествах как: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4933022" cy="28093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Эмпатия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Адаптивность;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Коммуникабельность;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Некритичность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Самоуважение.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6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4971691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является  приобретенным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свойством личности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с момента рождения и развивается в процессе 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жизнедеятельности,            с возрастом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претерпевая значительные изменения.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интеллект, является важным компонентом, обуславливающим успешность социального взаимодействия человека с окружающей его социальной средой.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интеллект является формируемым образованием, и может быть изменён при правильном подходе к воспитанию ребёнка.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89212" y="3329796"/>
            <a:ext cx="8915399" cy="1854679"/>
          </a:xfrm>
        </p:spPr>
        <p:txBody>
          <a:bodyPr>
            <a:normAutofit/>
          </a:bodyPr>
          <a:lstStyle/>
          <a:p>
            <a:r>
              <a:rPr lang="ru-RU" sz="1400" b="1" i="1" dirty="0"/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02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76600" y="629728"/>
            <a:ext cx="8256917" cy="5426585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Подростковый возраст, является кризисным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именно в этом возрасте происходят глобальные изменения в психике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человека.Развитие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социального интеллекта в этом возрасте замедляется в связи с тем, что у детей начинаются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изменения,связанные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возрастным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кризисом.В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этом возрасте снижается способность к  решению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конфликтов,увеличивается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впечатлительность.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Подростки становятся более требовательными к окружающим и конфликтными.</a:t>
            </a:r>
          </a:p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ступени подросткового возраста, происходит окончание процесса формирования практически всех психических свойств организма человека. И зависимости от того, насколько качественно эти новообразования будут сформированы, настолько успешной и продуктивной будет дальнейшая жизнь человека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3" y="4238949"/>
            <a:ext cx="3214255" cy="20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276601" y="609600"/>
            <a:ext cx="7730706" cy="4790536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условия развития социального интеллекта в школе-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организация и реализация командной работы, создание атмосферы доверия и  хороший пример окружения.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подростков в волонтерском движении, туристической деятельности, военно-патриотических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клубах,кружках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интересам(робототехника, театральный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619" y="3933645"/>
            <a:ext cx="3245047" cy="21644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954" y="3819973"/>
            <a:ext cx="2838093" cy="2391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17" y="2656485"/>
            <a:ext cx="3334786" cy="31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76600" y="635000"/>
            <a:ext cx="8136147" cy="5317226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социальных качеств 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1.Эмпатия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абстрагироваться от собственных эмоций и чувствовать состояние другого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человека.Это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чувство помогает подростку адаптировать своё поведение под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ситуацию.Для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родителям необходимо много говорить с детьми,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разбиратьповедение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героев книг и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фильмов,реальных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в той или иной ситуации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2.Работа в команде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подросткам лучше чувствовать окружающих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людей.Они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учаться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уважать труд товарищей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берут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долю ответственности за общий результат команды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3.Умение просить помощи.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взращивать в подростках уверенность в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себе,смелость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проявляться.Важно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чтобы подросток не боялся и не стеснялся обратиться за помощью к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педагогу,взрослому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попросить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обьяснить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то,что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не понял на занятии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4.Умение делиться.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навык необходим для установления контакта в обществе и для воспитания в личности таких качеств как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щедрость,человеколюбие,сочувствие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5.Уважение к чужим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границам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.Осваивание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социальных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норм,контроль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своего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поведения.Беседа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  с подростками и на реальных примерах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обьяснять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каких моментах его поведение затрагивает личные границы других людей.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9733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550</TotalTime>
  <Words>357</Words>
  <Application>Microsoft Office PowerPoint</Application>
  <PresentationFormat>Широкоэкранный</PresentationFormat>
  <Paragraphs>40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Социальный интеллект у подростков</vt:lpstr>
      <vt:lpstr>Понятие « социальный интеллект »    Социальный интеллект — это набор навыков и способностей, которые помогают подростку эффективно взаимодействовать с другими людьми и грамотно строить межличностные отношения.</vt:lpstr>
      <vt:lpstr>Впервые в 1920 году в психологию  ввел понятие социальный интелльект американский психолог Эдвард Ли Торндайк. Он расценивал его как мудрость в межличностных отношениях,так называемую «дальновидность». </vt:lpstr>
      <vt:lpstr>В понятие социальный интеллект входят следующие навыки: </vt:lpstr>
      <vt:lpstr>Социальный интеллект базируется на таких личностных качествах как:</vt:lpstr>
      <vt:lpstr>Социальный интеллект является  приобретенным свойством личности. Он появляется с момента рождения и развивается в процессе его жизнедеятельности,            с возрастом претерпевая значительные изменения.    Социальный интеллект, является важным компонентом, обуславливающим успешность социального взаимодействия человека с окружающей его социальной средой.     Социальный интеллект является формируемым образованием, и может быть изменён при правильном подходе к воспитанию ребёнка.  </vt:lpstr>
      <vt:lpstr>Презентация PowerPoint</vt:lpstr>
      <vt:lpstr>Основные условия развития социального интеллекта в школе- это организация и реализация командной работы, создание атмосферы доверия и  хороший пример окружения. Участие подростков в волонтерском движении, туристической деятельности, военно-патриотических клубах,кружках по интересам(робототехника, театральный и тд). </vt:lpstr>
      <vt:lpstr>Формирование социальных качеств в семье  1.Эмпатия- умение абстрагироваться от собственных эмоций и чувствовать состояние другого человека.Это чувство помогает подростку адаптировать своё поведение под ситуацию.Для развития эмпатии родителям необходимо много говорить с детьми, разбиратьповедение героев книг и фильмов,реальных людей в той или иной ситуации.  2.Работа в команде помогает подросткам лучше чувствовать окружающих людей.Они учаться уважать труд товарищей, берут свою долю ответственности за общий результат команды.  3.Умение просить помощи. Важно взращивать в подростках уверенность в себе,смелость проявляться.Важно чтобы подросток не боялся и не стеснялся обратиться за помощью к педагогу,взрослому попросить обьяснить то,что он не понял на занятии.  4.Умение делиться. Этот навык необходим для установления контакта в обществе и для воспитания в личности таких качеств как щедрость,человеколюбие,сочувствие.  5.Уважение к чужим границам.Осваивание социальных норм,контроль своего поведения.Беседа родителей  с подростками и на реальных примерах обьяснять, в каких моментах его поведение затрагивает личные границы других людей.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интеллект и                    воспитание подростков</dc:title>
  <dc:creator>User</dc:creator>
  <cp:lastModifiedBy>User</cp:lastModifiedBy>
  <cp:revision>21</cp:revision>
  <dcterms:created xsi:type="dcterms:W3CDTF">2023-03-03T11:46:04Z</dcterms:created>
  <dcterms:modified xsi:type="dcterms:W3CDTF">2023-03-10T13:32:58Z</dcterms:modified>
</cp:coreProperties>
</file>