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7A716-0336-406C-A253-45F4F5F367C1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EE049-B282-49C9-8BB1-25BC6EC8F2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83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EE049-B282-49C9-8BB1-25BC6EC8F24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049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package" Target="../embeddings/Microsoft_Word_Document2.docx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emf"/><Relationship Id="rId5" Type="http://schemas.openxmlformats.org/officeDocument/2006/relationships/package" Target="../embeddings/Microsoft_Word_Document3.docx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1212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ГРАЖДАНСКОЕ ПРАВО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564904"/>
            <a:ext cx="8071048" cy="302433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smtClean="0">
                <a:solidFill>
                  <a:schemeClr val="bg1"/>
                </a:solidFill>
              </a:rPr>
              <a:t>	</a:t>
            </a:r>
            <a:r>
              <a:rPr lang="ru-RU" b="1" i="1" dirty="0" smtClean="0">
                <a:solidFill>
                  <a:schemeClr val="bg1"/>
                </a:solidFill>
              </a:rPr>
              <a:t>В </a:t>
            </a:r>
            <a:r>
              <a:rPr lang="ru-RU" b="1" i="1" dirty="0">
                <a:solidFill>
                  <a:schemeClr val="bg1"/>
                </a:solidFill>
              </a:rPr>
              <a:t>вопросах </a:t>
            </a:r>
            <a:r>
              <a:rPr lang="ru-RU" b="1" i="1" u="sng" dirty="0">
                <a:solidFill>
                  <a:schemeClr val="bg1"/>
                </a:solidFill>
              </a:rPr>
              <a:t>гражданского права</a:t>
            </a:r>
            <a:r>
              <a:rPr lang="ru-RU" b="1" i="1" dirty="0">
                <a:solidFill>
                  <a:schemeClr val="bg1"/>
                </a:solidFill>
              </a:rPr>
              <a:t> все зависит от обстановки, уменья пользоваться ошибками противника и от способности делать именно те выводы, которые наиболее отвечают интересам клиента. </a:t>
            </a:r>
            <a:endParaRPr lang="ru-RU" b="1" i="1" dirty="0" smtClean="0">
              <a:solidFill>
                <a:schemeClr val="bg1"/>
              </a:solidFill>
            </a:endParaRPr>
          </a:p>
          <a:p>
            <a:r>
              <a:rPr lang="ru-RU" sz="2100" b="1" i="1" dirty="0" smtClean="0">
                <a:solidFill>
                  <a:schemeClr val="bg1"/>
                </a:solidFill>
              </a:rPr>
              <a:t>(Салтыков-Щедрин </a:t>
            </a:r>
            <a:r>
              <a:rPr lang="ru-RU" sz="2100" b="1" i="1" dirty="0">
                <a:solidFill>
                  <a:schemeClr val="bg1"/>
                </a:solidFill>
              </a:rPr>
              <a:t>М. Е., Благонамеренные речи, </a:t>
            </a:r>
            <a:r>
              <a:rPr lang="ru-RU" sz="2100" b="1" i="1" dirty="0" smtClean="0">
                <a:solidFill>
                  <a:schemeClr val="bg1"/>
                </a:solidFill>
              </a:rPr>
              <a:t>1876</a:t>
            </a:r>
            <a:r>
              <a:rPr lang="ru-RU" sz="2100" b="1" i="1" dirty="0">
                <a:solidFill>
                  <a:schemeClr val="bg1"/>
                </a:solidFill>
              </a:rPr>
              <a:t>)</a:t>
            </a:r>
            <a:endParaRPr lang="ru-RU" sz="2100" b="1" i="1" dirty="0" smtClean="0">
              <a:solidFill>
                <a:schemeClr val="bg1"/>
              </a:solidFill>
            </a:endParaRPr>
          </a:p>
          <a:p>
            <a:pPr algn="l"/>
            <a:endParaRPr lang="ru-RU" b="1" dirty="0"/>
          </a:p>
          <a:p>
            <a:r>
              <a:rPr lang="ru-RU" b="1" dirty="0" smtClean="0"/>
              <a:t>Подготовила </a:t>
            </a:r>
            <a:r>
              <a:rPr lang="ru-RU" b="1" dirty="0" err="1" smtClean="0"/>
              <a:t>Ключкина</a:t>
            </a:r>
            <a:r>
              <a:rPr lang="ru-RU" b="1" dirty="0" smtClean="0"/>
              <a:t>  А.Б.</a:t>
            </a:r>
          </a:p>
          <a:p>
            <a:r>
              <a:rPr lang="ru-RU" b="1" dirty="0" smtClean="0"/>
              <a:t>МБОУ СОШ №3 </a:t>
            </a:r>
            <a:r>
              <a:rPr lang="ru-RU" b="1" dirty="0" err="1" smtClean="0"/>
              <a:t>с.Чалтырь</a:t>
            </a:r>
            <a:r>
              <a:rPr lang="ru-RU" b="1" dirty="0" smtClean="0"/>
              <a:t> </a:t>
            </a:r>
            <a:endParaRPr lang="ru-RU" b="1" dirty="0"/>
          </a:p>
          <a:p>
            <a:pPr algn="l"/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437112"/>
            <a:ext cx="3600400" cy="225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113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109843"/>
              </p:ext>
            </p:extLst>
          </p:nvPr>
        </p:nvGraphicFramePr>
        <p:xfrm>
          <a:off x="755576" y="1052736"/>
          <a:ext cx="6951662" cy="226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Документ" r:id="rId3" imgW="6958193" imgH="2266449" progId="Word.Document.12">
                  <p:embed/>
                </p:oleObj>
              </mc:Choice>
              <mc:Fallback>
                <p:oleObj name="Документ" r:id="rId3" imgW="6958193" imgH="22664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052736"/>
                        <a:ext cx="6951662" cy="2262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387889"/>
              </p:ext>
            </p:extLst>
          </p:nvPr>
        </p:nvGraphicFramePr>
        <p:xfrm>
          <a:off x="755576" y="2420888"/>
          <a:ext cx="709295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Документ" r:id="rId5" imgW="7098566" imgH="2184464" progId="Word.Document.12">
                  <p:embed/>
                </p:oleObj>
              </mc:Choice>
              <mc:Fallback>
                <p:oleObj name="Документ" r:id="rId5" imgW="7098566" imgH="218446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5576" y="2420888"/>
                        <a:ext cx="7092950" cy="2181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92276"/>
              </p:ext>
            </p:extLst>
          </p:nvPr>
        </p:nvGraphicFramePr>
        <p:xfrm>
          <a:off x="755576" y="4509120"/>
          <a:ext cx="7032625" cy="194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Документ" r:id="rId7" imgW="7040258" imgH="1949657" progId="Word.Document.12">
                  <p:embed/>
                </p:oleObj>
              </mc:Choice>
              <mc:Fallback>
                <p:oleObj name="Документ" r:id="rId7" imgW="7040258" imgH="194965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576" y="4509120"/>
                        <a:ext cx="7032625" cy="194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072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659" y="1484784"/>
            <a:ext cx="4107713" cy="271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7086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ПЕДМЕТ РЕГУЛИРОВАНИЯ ГП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52120" y="1920085"/>
            <a:ext cx="3034680" cy="44348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0" y="1484784"/>
            <a:ext cx="4327716" cy="324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29000"/>
            <a:ext cx="4107713" cy="307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0" y="4727331"/>
            <a:ext cx="4327716" cy="177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10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66937" y="548680"/>
            <a:ext cx="3973984" cy="576064"/>
          </a:xfrm>
        </p:spPr>
        <p:txBody>
          <a:bodyPr/>
          <a:lstStyle/>
          <a:p>
            <a:r>
              <a:rPr lang="ru-RU" sz="4000" dirty="0" smtClean="0"/>
              <a:t>Субъекты ГП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476672"/>
            <a:ext cx="4031431" cy="648071"/>
          </a:xfrm>
        </p:spPr>
        <p:txBody>
          <a:bodyPr/>
          <a:lstStyle/>
          <a:p>
            <a:r>
              <a:rPr lang="ru-RU" sz="4000" dirty="0" smtClean="0"/>
              <a:t>Объекты</a:t>
            </a:r>
            <a:r>
              <a:rPr lang="ru-RU" dirty="0" smtClean="0"/>
              <a:t> </a:t>
            </a:r>
            <a:r>
              <a:rPr lang="ru-RU" sz="4000" dirty="0" smtClean="0"/>
              <a:t>ГП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" t="13174" r="2113" b="3568"/>
          <a:stretch/>
        </p:blipFill>
        <p:spPr bwMode="auto">
          <a:xfrm>
            <a:off x="63850" y="1124744"/>
            <a:ext cx="4580157" cy="3134846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" t="9325" r="1973" b="7376"/>
          <a:stretch/>
        </p:blipFill>
        <p:spPr bwMode="auto">
          <a:xfrm>
            <a:off x="4716016" y="1037963"/>
            <a:ext cx="4616245" cy="3308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6371"/>
            <a:ext cx="4644007" cy="25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" t="3172" r="5077" b="5027"/>
          <a:stretch/>
        </p:blipFill>
        <p:spPr bwMode="auto">
          <a:xfrm>
            <a:off x="5076056" y="4339541"/>
            <a:ext cx="3744416" cy="251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49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134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5226348" cy="112474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Гражданско-правовая ответственность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5576" y="3789040"/>
            <a:ext cx="2089627" cy="43204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Формы ГПО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2" t="16152" r="8817" b="11771"/>
          <a:stretch/>
        </p:blipFill>
        <p:spPr bwMode="auto">
          <a:xfrm>
            <a:off x="323527" y="1124744"/>
            <a:ext cx="544237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" t="1939" r="9868" b="24598"/>
          <a:stretch/>
        </p:blipFill>
        <p:spPr bwMode="auto">
          <a:xfrm>
            <a:off x="3923928" y="3581400"/>
            <a:ext cx="4953412" cy="3045853"/>
          </a:xfrm>
          <a:prstGeom prst="rect">
            <a:avLst/>
          </a:prstGeom>
          <a:noFill/>
          <a:ln w="57150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7" t="21992" r="52310" b="13985"/>
          <a:stretch/>
        </p:blipFill>
        <p:spPr bwMode="auto">
          <a:xfrm>
            <a:off x="683568" y="4149080"/>
            <a:ext cx="2161635" cy="2359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050" y="692696"/>
            <a:ext cx="3236314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518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Принципы гражданского права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4" t="13518"/>
          <a:stretch/>
        </p:blipFill>
        <p:spPr bwMode="auto">
          <a:xfrm>
            <a:off x="1043608" y="2060848"/>
            <a:ext cx="6918862" cy="45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39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19256" cy="7806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институты ГП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Сделки</a:t>
            </a:r>
          </a:p>
          <a:p>
            <a:r>
              <a:rPr lang="ru-RU" dirty="0" smtClean="0"/>
              <a:t>Договоры</a:t>
            </a:r>
          </a:p>
          <a:p>
            <a:r>
              <a:rPr lang="ru-RU" dirty="0" smtClean="0"/>
              <a:t>Обязательства</a:t>
            </a:r>
          </a:p>
          <a:p>
            <a:r>
              <a:rPr lang="ru-RU" dirty="0" smtClean="0"/>
              <a:t>Право частной собственности</a:t>
            </a:r>
          </a:p>
          <a:p>
            <a:r>
              <a:rPr lang="ru-RU" dirty="0" smtClean="0"/>
              <a:t>Наследование</a:t>
            </a:r>
          </a:p>
          <a:p>
            <a:r>
              <a:rPr lang="ru-RU" dirty="0" smtClean="0"/>
              <a:t>Вещи</a:t>
            </a:r>
          </a:p>
          <a:p>
            <a:r>
              <a:rPr lang="ru-RU" dirty="0" smtClean="0"/>
              <a:t>Ценные бумаги</a:t>
            </a:r>
          </a:p>
          <a:p>
            <a:r>
              <a:rPr lang="ru-RU" dirty="0" smtClean="0"/>
              <a:t>Юридические лица и др.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3690156" cy="2460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191" y="4207566"/>
            <a:ext cx="3691981" cy="2461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0938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" t="15904" r="2286" b="23333"/>
          <a:stretch/>
        </p:blipFill>
        <p:spPr bwMode="auto">
          <a:xfrm>
            <a:off x="384109" y="1412777"/>
            <a:ext cx="5772067" cy="273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/>
                </a:solidFill>
              </a:rPr>
              <a:t>Практические задания</a:t>
            </a:r>
            <a:endParaRPr lang="ru-RU" sz="4000" dirty="0">
              <a:solidFill>
                <a:schemeClr val="accent2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251429"/>
              </p:ext>
            </p:extLst>
          </p:nvPr>
        </p:nvGraphicFramePr>
        <p:xfrm>
          <a:off x="539552" y="4581128"/>
          <a:ext cx="6705600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Документ" r:id="rId5" imgW="6705863" imgH="1682869" progId="Word.Document.12">
                  <p:embed/>
                </p:oleObj>
              </mc:Choice>
              <mc:Fallback>
                <p:oleObj name="Документ" r:id="rId5" imgW="6705863" imgH="1682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9552" y="4581128"/>
                        <a:ext cx="6705600" cy="168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9006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283</TotalTime>
  <Words>37</Words>
  <Application>Microsoft Office PowerPoint</Application>
  <PresentationFormat>Экран (4:3)</PresentationFormat>
  <Paragraphs>23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Поток</vt:lpstr>
      <vt:lpstr>Microsoft Word Document</vt:lpstr>
      <vt:lpstr>ГРАЖДАНСКОЕ ПРАВО</vt:lpstr>
      <vt:lpstr>ПЕДМЕТ РЕГУЛИРОВАНИЯ ГП</vt:lpstr>
      <vt:lpstr>Презентация PowerPoint</vt:lpstr>
      <vt:lpstr>Презентация PowerPoint</vt:lpstr>
      <vt:lpstr>Презентация PowerPoint</vt:lpstr>
      <vt:lpstr>Гражданско-правовая ответственность</vt:lpstr>
      <vt:lpstr>Принципы гражданского права</vt:lpstr>
      <vt:lpstr>Основные институты ГП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ГРАЖДАНСКОЕ ПРАВО</dc:title>
  <dc:creator>KeReLL</dc:creator>
  <cp:lastModifiedBy>RePack by Diakov</cp:lastModifiedBy>
  <cp:revision>14</cp:revision>
  <dcterms:created xsi:type="dcterms:W3CDTF">2024-02-15T11:19:15Z</dcterms:created>
  <dcterms:modified xsi:type="dcterms:W3CDTF">2024-02-15T16:32:54Z</dcterms:modified>
</cp:coreProperties>
</file>